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61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2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7AAC4-DE87-4840-94A3-557B0CBE5B85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51094-4F5E-4BA3-ADEE-47ED94091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19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493-82A6-4DE4-9314-E39AC1B7EC3C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4C41-3A98-48A1-BADE-564BB9D56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48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493-82A6-4DE4-9314-E39AC1B7EC3C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4C41-3A98-48A1-BADE-564BB9D56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9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493-82A6-4DE4-9314-E39AC1B7EC3C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4C41-3A98-48A1-BADE-564BB9D56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71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493-82A6-4DE4-9314-E39AC1B7EC3C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4C41-3A98-48A1-BADE-564BB9D56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1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493-82A6-4DE4-9314-E39AC1B7EC3C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4C41-3A98-48A1-BADE-564BB9D56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6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493-82A6-4DE4-9314-E39AC1B7EC3C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4C41-3A98-48A1-BADE-564BB9D56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43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493-82A6-4DE4-9314-E39AC1B7EC3C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4C41-3A98-48A1-BADE-564BB9D56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6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493-82A6-4DE4-9314-E39AC1B7EC3C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4C41-3A98-48A1-BADE-564BB9D56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04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493-82A6-4DE4-9314-E39AC1B7EC3C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4C41-3A98-48A1-BADE-564BB9D56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85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493-82A6-4DE4-9314-E39AC1B7EC3C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4C41-3A98-48A1-BADE-564BB9D56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86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4493-82A6-4DE4-9314-E39AC1B7EC3C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4C41-3A98-48A1-BADE-564BB9D56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33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24493-82A6-4DE4-9314-E39AC1B7EC3C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F4C41-3A98-48A1-BADE-564BB9D56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832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4093"/>
            <a:ext cx="6610350" cy="425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5376"/>
            <a:ext cx="6781800" cy="949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350" y="2598"/>
            <a:ext cx="2533650" cy="5140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050177" y="1200150"/>
            <a:ext cx="314510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121527" y="1657350"/>
            <a:ext cx="314510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4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21527" y="2095440"/>
            <a:ext cx="314510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21527" y="2573049"/>
            <a:ext cx="314510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6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21527" y="3009840"/>
            <a:ext cx="314510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121527" y="3467040"/>
            <a:ext cx="314510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8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21527" y="3924240"/>
            <a:ext cx="314510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9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40923" y="4400550"/>
            <a:ext cx="444352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10</a:t>
            </a:r>
            <a:endParaRPr lang="en-US" sz="2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34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350" y="2598"/>
            <a:ext cx="2533650" cy="5140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33C400E-63CD-479F-A4D3-45B7EADD5182}"/>
              </a:ext>
            </a:extLst>
          </p:cNvPr>
          <p:cNvSpPr txBox="1"/>
          <p:nvPr/>
        </p:nvSpPr>
        <p:spPr>
          <a:xfrm>
            <a:off x="4038600" y="11540"/>
            <a:ext cx="2133600" cy="470897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defTabSz="1219140">
              <a:buClr>
                <a:srgbClr val="000000"/>
              </a:buClr>
            </a:pPr>
            <a:r>
              <a:rPr lang="en-US" sz="3000" b="1" kern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3 x 1 </a:t>
            </a:r>
            <a:r>
              <a:rPr lang="en-US" sz="3000" b="1" kern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=3</a:t>
            </a:r>
            <a:endParaRPr lang="en-US" sz="3000" b="1" kern="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40">
              <a:buClr>
                <a:srgbClr val="000000"/>
              </a:buClr>
            </a:pPr>
            <a:r>
              <a:rPr lang="en-US" sz="30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3 x 2 </a:t>
            </a:r>
            <a:r>
              <a:rPr lang="en-US" sz="300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=6</a:t>
            </a:r>
            <a:endParaRPr lang="en-US" sz="30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40">
              <a:buClr>
                <a:srgbClr val="000000"/>
              </a:buClr>
            </a:pPr>
            <a:r>
              <a:rPr lang="en-US" sz="30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3 x 3 = </a:t>
            </a:r>
            <a:r>
              <a:rPr lang="en-US" sz="300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9</a:t>
            </a:r>
            <a:endParaRPr lang="en-US" sz="30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40">
              <a:buClr>
                <a:srgbClr val="000000"/>
              </a:buClr>
            </a:pPr>
            <a:r>
              <a:rPr lang="en-US" sz="30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3 x 4 </a:t>
            </a:r>
            <a:r>
              <a:rPr lang="en-US" sz="300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=12</a:t>
            </a:r>
            <a:endParaRPr lang="en-US" sz="30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40">
              <a:buClr>
                <a:srgbClr val="000000"/>
              </a:buClr>
            </a:pPr>
            <a:r>
              <a:rPr lang="en-US" sz="3000" b="1" kern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3 x 5 = </a:t>
            </a:r>
            <a:r>
              <a:rPr lang="en-US" sz="3000" b="1" kern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15</a:t>
            </a:r>
            <a:endParaRPr lang="en-US" sz="3000" b="1" kern="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40">
              <a:buClr>
                <a:srgbClr val="000000"/>
              </a:buClr>
            </a:pPr>
            <a:r>
              <a:rPr lang="en-US" sz="30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3 x 6 </a:t>
            </a:r>
            <a:r>
              <a:rPr lang="en-US" sz="300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=18</a:t>
            </a:r>
            <a:endParaRPr lang="en-US" sz="30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40">
              <a:buClr>
                <a:srgbClr val="000000"/>
              </a:buClr>
            </a:pPr>
            <a:r>
              <a:rPr lang="en-US" sz="30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3 x 7 </a:t>
            </a:r>
            <a:r>
              <a:rPr lang="en-US" sz="300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=21</a:t>
            </a:r>
            <a:endParaRPr lang="en-US" sz="30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40">
              <a:buClr>
                <a:srgbClr val="000000"/>
              </a:buClr>
            </a:pPr>
            <a:r>
              <a:rPr lang="en-US" sz="30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3 x 8 </a:t>
            </a:r>
            <a:r>
              <a:rPr lang="en-US" sz="300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=24</a:t>
            </a:r>
            <a:endParaRPr lang="en-US" sz="30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40">
              <a:buClr>
                <a:srgbClr val="000000"/>
              </a:buClr>
            </a:pPr>
            <a:r>
              <a:rPr lang="en-US" sz="30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3 x 9 </a:t>
            </a:r>
            <a:r>
              <a:rPr lang="en-US" sz="300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=27</a:t>
            </a:r>
            <a:endParaRPr lang="en-US" sz="30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defTabSz="1219140">
              <a:buClr>
                <a:srgbClr val="000000"/>
              </a:buClr>
            </a:pPr>
            <a:r>
              <a:rPr lang="en-US" sz="3000" b="1" kern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3 x 10= </a:t>
            </a:r>
            <a:r>
              <a:rPr lang="en-US" sz="3000" b="1" kern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30</a:t>
            </a:r>
            <a:endParaRPr lang="en-US" sz="3000" b="1" kern="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77200" y="1249293"/>
            <a:ext cx="685800" cy="35394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3</a:t>
            </a:r>
          </a:p>
          <a:p>
            <a:r>
              <a:rPr lang="en-US" sz="2800" dirty="0" smtClean="0"/>
              <a:t>4</a:t>
            </a:r>
          </a:p>
          <a:p>
            <a:r>
              <a:rPr lang="en-US" sz="2800" dirty="0" smtClean="0"/>
              <a:t>5</a:t>
            </a:r>
          </a:p>
          <a:p>
            <a:r>
              <a:rPr lang="en-US" sz="2800" dirty="0" smtClean="0"/>
              <a:t>6</a:t>
            </a:r>
          </a:p>
          <a:p>
            <a:r>
              <a:rPr lang="en-US" sz="2800" dirty="0" smtClean="0"/>
              <a:t>7</a:t>
            </a:r>
          </a:p>
          <a:p>
            <a:r>
              <a:rPr lang="en-US" sz="2800" dirty="0" smtClean="0"/>
              <a:t>8</a:t>
            </a:r>
          </a:p>
          <a:p>
            <a:r>
              <a:rPr lang="en-US" sz="2800" dirty="0" smtClean="0"/>
              <a:t>9</a:t>
            </a:r>
          </a:p>
          <a:p>
            <a:r>
              <a:rPr lang="en-US" sz="2800" dirty="0" smtClean="0"/>
              <a:t>10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6235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33800" y="17957"/>
            <a:ext cx="1774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Thực hành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244" y="541177"/>
            <a:ext cx="87387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/>
              <a:t>Bài 1: </a:t>
            </a:r>
            <a:r>
              <a:rPr lang="en-US" sz="2400"/>
              <a:t>Tính nhẩm.</a:t>
            </a:r>
          </a:p>
          <a:p>
            <a:r>
              <a:rPr lang="en-US" sz="2400" smtClean="0"/>
              <a:t>a</a:t>
            </a:r>
            <a:r>
              <a:rPr lang="en-US" sz="2400"/>
              <a:t>) 6 : 3 = </a:t>
            </a:r>
            <a:r>
              <a:rPr lang="en-US" sz="2400" smtClean="0"/>
              <a:t> </a:t>
            </a:r>
            <a:r>
              <a:rPr lang="en-US" sz="2400"/>
              <a:t>            </a:t>
            </a:r>
            <a:r>
              <a:rPr lang="en-US" sz="2400" smtClean="0"/>
              <a:t> 9 </a:t>
            </a:r>
            <a:r>
              <a:rPr lang="en-US" sz="2400"/>
              <a:t>: 3 =                 </a:t>
            </a:r>
          </a:p>
          <a:p>
            <a:r>
              <a:rPr lang="en-US" sz="2400"/>
              <a:t>12 : 3  = </a:t>
            </a:r>
            <a:r>
              <a:rPr lang="en-US" sz="2400" smtClean="0"/>
              <a:t> </a:t>
            </a:r>
            <a:r>
              <a:rPr lang="en-US" sz="2400"/>
              <a:t>              15 : 3 = </a:t>
            </a:r>
            <a:r>
              <a:rPr lang="en-US" sz="2400" smtClean="0"/>
              <a:t> </a:t>
            </a:r>
            <a:r>
              <a:rPr lang="en-US"/>
              <a:t>    </a:t>
            </a:r>
          </a:p>
        </p:txBody>
      </p:sp>
      <p:sp>
        <p:nvSpPr>
          <p:cNvPr id="4" name="Rectangle 3"/>
          <p:cNvSpPr/>
          <p:nvPr/>
        </p:nvSpPr>
        <p:spPr>
          <a:xfrm>
            <a:off x="4222172" y="93481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smtClean="0"/>
              <a:t>b) 21 : 3 =           18 : 3 =               </a:t>
            </a:r>
          </a:p>
          <a:p>
            <a:r>
              <a:rPr lang="en-US" sz="2400" smtClean="0"/>
              <a:t>27 : 3 =                30 : 3 = </a:t>
            </a:r>
            <a:endParaRPr lang="en-US" sz="2400"/>
          </a:p>
        </p:txBody>
      </p:sp>
      <p:sp>
        <p:nvSpPr>
          <p:cNvPr id="6" name="TextBox 5"/>
          <p:cNvSpPr txBox="1"/>
          <p:nvPr/>
        </p:nvSpPr>
        <p:spPr>
          <a:xfrm>
            <a:off x="1205345" y="93481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2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05345" y="12794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12642" y="88865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28385" y="127984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38800" y="9105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7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57800" y="127558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9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39000" y="89535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39000" y="1276350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10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100" y="2247128"/>
            <a:ext cx="1535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/>
              <a:t>Bài 1: </a:t>
            </a:r>
            <a:r>
              <a:rPr lang="en-US" sz="2400" smtClean="0"/>
              <a:t>Số ?</a:t>
            </a:r>
            <a:r>
              <a:rPr lang="en-US" smtClean="0"/>
              <a:t>.</a:t>
            </a: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767956" y="1737251"/>
            <a:ext cx="16422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</a:rPr>
              <a:t>Luyện tập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9222" y="2800350"/>
            <a:ext cx="89423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/>
              <a:t>9 = 3 × .?.              15 = 3 × .?.            27 = 3 × .?.            0 = 3 × .?.</a:t>
            </a:r>
          </a:p>
          <a:p>
            <a:r>
              <a:rPr lang="en-US" sz="2400"/>
              <a:t>12 = 3 × .?.            21 = 3 × .?.            18 = 3 × .?.            30 = 3 × .?.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52584" y="2800350"/>
            <a:ext cx="314510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3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09839" y="3195265"/>
            <a:ext cx="314510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11288" y="2795155"/>
            <a:ext cx="314510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5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49336" y="3200460"/>
            <a:ext cx="314510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57031" y="2815738"/>
            <a:ext cx="314510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9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78935" y="3215650"/>
            <a:ext cx="314510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448570" y="2800013"/>
            <a:ext cx="314510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0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05825" y="3195265"/>
            <a:ext cx="444352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FF0000"/>
                </a:solidFill>
              </a:rPr>
              <a:t>10</a:t>
            </a:r>
            <a:endParaRPr lang="en-US" sz="2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84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286"/>
            <a:ext cx="8991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/>
              <a:t>Bài 2: </a:t>
            </a:r>
            <a:r>
              <a:rPr lang="vi-VN" sz="2400"/>
              <a:t>Số?</a:t>
            </a:r>
          </a:p>
          <a:p>
            <a:r>
              <a:rPr lang="vi-VN" sz="2400"/>
              <a:t>a) Chia đều 18 quả điều thành 3 phần, mỗi phần có .?. quả điều.</a:t>
            </a:r>
          </a:p>
          <a:p>
            <a:r>
              <a:rPr lang="vi-VN" sz="2400"/>
              <a:t>b) Có 18 quả điều chia thành các phần, mỗi phần có 2 quả. Có tất cả .?. phần.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27442" y="357485"/>
            <a:ext cx="340158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137257"/>
            <a:ext cx="340158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9</a:t>
            </a:r>
            <a:endParaRPr lang="en-US" sz="2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71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106</Words>
  <Application>Microsoft Office PowerPoint</Application>
  <PresentationFormat>On-screen Show (16:9)</PresentationFormat>
  <Paragraphs>57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7</cp:revision>
  <dcterms:created xsi:type="dcterms:W3CDTF">2022-10-07T12:33:47Z</dcterms:created>
  <dcterms:modified xsi:type="dcterms:W3CDTF">2023-10-19T22:43:02Z</dcterms:modified>
</cp:coreProperties>
</file>