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2" r:id="rId4"/>
    <p:sldId id="260" r:id="rId5"/>
    <p:sldId id="258" r:id="rId6"/>
    <p:sldId id="259" r:id="rId7"/>
    <p:sldId id="270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4B83-86A5-4725-8430-E6B3320EE12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463FA-CE2E-4270-96E3-0498743A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63FA-CE2E-4270-96E3-0498743A9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2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48" y="0"/>
            <a:ext cx="8915400" cy="5562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715000"/>
            <a:ext cx="85344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351" y="9144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  <p:pic>
        <p:nvPicPr>
          <p:cNvPr id="2050" name="Picture 2" descr="Giải Tiếng Việt 1 trang 144, 145, 146, 147 Bài 1: Cậu bé thông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2" y="3886200"/>
            <a:ext cx="829744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352800" y="2156336"/>
            <a:ext cx="2796952" cy="1044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91205" y="2156336"/>
            <a:ext cx="542795" cy="1624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763000" cy="3343275"/>
          </a:xfrm>
          <a:prstGeom prst="rect">
            <a:avLst/>
          </a:prstGeom>
          <a:noFill/>
        </p:spPr>
      </p:pic>
      <p:pic>
        <p:nvPicPr>
          <p:cNvPr id="3074" name="Picture 2" descr="Giải Tiếng Việt 1 trang 144, 145, 146, 147 Bài 1: Cậu bé thông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915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990600"/>
            <a:ext cx="7010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022599"/>
              </p:ext>
            </p:extLst>
          </p:nvPr>
        </p:nvGraphicFramePr>
        <p:xfrm>
          <a:off x="0" y="2438400"/>
          <a:ext cx="9067800" cy="2971800"/>
        </p:xfrm>
        <a:graphic>
          <a:graphicData uri="http://schemas.openxmlformats.org/drawingml/2006/table">
            <a:tbl>
              <a:tblPr/>
              <a:tblGrid>
                <a:gridCol w="2266950"/>
                <a:gridCol w="2266950"/>
                <a:gridCol w="2266950"/>
                <a:gridCol w="2266950"/>
              </a:tblGrid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  <a:latin typeface="inherit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inh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uynh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?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inh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uỳnh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huỵch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bình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t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ĩnh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inherit"/>
                        </a:rPr>
                        <a:t>b. oan hay oăn?</a:t>
                      </a:r>
                      <a:endParaRPr lang="vi-VN" sz="240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inherit"/>
                        </a:rPr>
                        <a:t>băn kh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oăn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hân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oan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oàn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thành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" y="2286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37964" cy="762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vi-VN" sz="2800" dirty="0" smtClean="0"/>
              <a:t>Con </a:t>
            </a:r>
            <a:r>
              <a:rPr lang="vi-VN" sz="2800" dirty="0"/>
              <a:t>gì đuôi ngắn tai dài</a:t>
            </a:r>
            <a:br>
              <a:rPr lang="vi-VN" sz="2800" dirty="0"/>
            </a:br>
            <a:r>
              <a:rPr lang="vi-VN" sz="2800" dirty="0"/>
              <a:t>Mắt hồng lông mượt, có tài chạy nhanh</a:t>
            </a:r>
            <a:r>
              <a:rPr lang="vi-VN" sz="2800" dirty="0" smtClean="0"/>
              <a:t>?</a:t>
            </a:r>
            <a:endParaRPr lang="vi-VN" sz="2800" dirty="0"/>
          </a:p>
          <a:p>
            <a:r>
              <a:rPr lang="vi-VN" sz="2800" dirty="0">
                <a:solidFill>
                  <a:srgbClr val="FF0000"/>
                </a:solidFill>
              </a:rPr>
              <a:t>(2) </a:t>
            </a:r>
            <a:r>
              <a:rPr lang="vi-VN" sz="2800" dirty="0"/>
              <a:t>Con gì tai thính mắt tinh</a:t>
            </a:r>
            <a:br>
              <a:rPr lang="vi-VN" sz="2800" dirty="0"/>
            </a:br>
            <a:r>
              <a:rPr lang="vi-VN" sz="2800" dirty="0"/>
              <a:t>Nấp trong bóng tối ngồi rình chuột qua?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(3) </a:t>
            </a:r>
            <a:r>
              <a:rPr lang="vi-VN" sz="2800" dirty="0"/>
              <a:t>Con gì cô Tấm quý yêu</a:t>
            </a:r>
            <a:br>
              <a:rPr lang="vi-VN" sz="2800" dirty="0"/>
            </a:br>
            <a:r>
              <a:rPr lang="vi-VN" sz="2800" dirty="0"/>
              <a:t>Cơm vàng cơm bạc sớm chiều cho ăn?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(4) </a:t>
            </a:r>
            <a:r>
              <a:rPr lang="vi-VN" sz="2800" dirty="0"/>
              <a:t>Quả gì không phải để ăn</a:t>
            </a:r>
            <a:br>
              <a:rPr lang="vi-VN" sz="2800" dirty="0"/>
            </a:br>
            <a:r>
              <a:rPr lang="vi-VN" sz="2800" dirty="0"/>
              <a:t>Mà dùng để đá, để lăn, để chuyền?</a:t>
            </a:r>
          </a:p>
        </p:txBody>
      </p:sp>
      <p:sp>
        <p:nvSpPr>
          <p:cNvPr id="7" name="Oval 6"/>
          <p:cNvSpPr/>
          <p:nvPr/>
        </p:nvSpPr>
        <p:spPr>
          <a:xfrm>
            <a:off x="7467600" y="1676400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Thỏ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2593627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mèo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429000"/>
            <a:ext cx="1981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bống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4363342"/>
            <a:ext cx="21336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q</a:t>
            </a:r>
            <a:r>
              <a:rPr lang="en-US" sz="2400" dirty="0" err="1" smtClean="0">
                <a:solidFill>
                  <a:srgbClr val="FF0000"/>
                </a:solidFill>
              </a:rPr>
              <a:t>uả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bóng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21116"/>
            <a:ext cx="83058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a.Dựa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gợi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ý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ìm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ô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hàng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ngang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28791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Toán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391400" cy="3657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9015"/>
              </p:ext>
            </p:extLst>
          </p:nvPr>
        </p:nvGraphicFramePr>
        <p:xfrm>
          <a:off x="1371597" y="3733800"/>
          <a:ext cx="4114803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5994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q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Ả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ó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79649"/>
              </p:ext>
            </p:extLst>
          </p:nvPr>
        </p:nvGraphicFramePr>
        <p:xfrm>
          <a:off x="3581400" y="3048000"/>
          <a:ext cx="4114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/>
                <a:gridCol w="698500"/>
                <a:gridCol w="698500"/>
                <a:gridCol w="698500"/>
                <a:gridCol w="698500"/>
                <a:gridCol w="6223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á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Ố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76256"/>
              </p:ext>
            </p:extLst>
          </p:nvPr>
        </p:nvGraphicFramePr>
        <p:xfrm>
          <a:off x="3048000" y="2362200"/>
          <a:ext cx="1905000" cy="66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635000"/>
                <a:gridCol w="635000"/>
              </a:tblGrid>
              <a:tr h="6638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è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43983"/>
              </p:ext>
            </p:extLst>
          </p:nvPr>
        </p:nvGraphicFramePr>
        <p:xfrm>
          <a:off x="4305300" y="1701800"/>
          <a:ext cx="18288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Ỏ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vi-VN" sz="3200" dirty="0" smtClean="0"/>
              <a:t>Khi </a:t>
            </a:r>
            <a:r>
              <a:rPr lang="vi-VN" sz="3200" dirty="0"/>
              <a:t>các bạn nhỏ đang chơi đá cầu thì quả cầu đã bị mắc lại trên tán cây cao</a:t>
            </a:r>
            <a:r>
              <a:rPr lang="vi-VN" sz="3200" dirty="0" smtClean="0"/>
              <a:t>.</a:t>
            </a:r>
            <a:endParaRPr lang="en-US" sz="3200" dirty="0" smtClean="0"/>
          </a:p>
          <a:p>
            <a:endParaRPr lang="vi-VN" sz="3200" dirty="0"/>
          </a:p>
          <a:p>
            <a:r>
              <a:rPr lang="vi-VN" sz="3200" dirty="0"/>
              <a:t>b. Theo em, các bạn nhỏ cần dùng một que dài để khều quả cầu xuống. Hoặc nhờ sự giúp đỡ của người lớn trèo lên cây lấy quả cầu xuống.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1578018"/>
            <a:ext cx="8948738" cy="4441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6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25" y="2845496"/>
            <a:ext cx="8609012" cy="301942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04425" y="9763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28225" y="25765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28225" y="42590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467" y="4608493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. Các bạn nhìn Vinh trầm trồ thán phục vì Vinh lấy được quả bóng từ hố lên.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457201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chemeClr val="tx1"/>
                </a:solidFill>
              </a:rPr>
              <a:t>a. Cậu bé Vinh và các bạn chơi </a:t>
            </a:r>
            <a:r>
              <a:rPr lang="en-US" sz="2800" dirty="0" err="1" smtClean="0">
                <a:solidFill>
                  <a:schemeClr val="tx1"/>
                </a:solidFill>
              </a:rPr>
              <a:t>trò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gì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240" y="1219200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rgbClr val="FF0000"/>
                </a:solidFill>
              </a:rPr>
              <a:t>a. Cậu bé Vinh và các bạn chơi với quả bóng bưởi.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3581400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c.Vì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vi-VN" sz="2800" dirty="0" smtClean="0">
                <a:solidFill>
                  <a:schemeClr val="tx1"/>
                </a:solidFill>
              </a:rPr>
              <a:t>ác </a:t>
            </a:r>
            <a:r>
              <a:rPr lang="vi-VN" sz="2800" dirty="0">
                <a:solidFill>
                  <a:schemeClr val="tx1"/>
                </a:solidFill>
              </a:rPr>
              <a:t>bạn nhìn Vinh trầm trồ thán </a:t>
            </a:r>
            <a:r>
              <a:rPr lang="vi-VN" sz="2800" dirty="0" smtClean="0">
                <a:solidFill>
                  <a:schemeClr val="tx1"/>
                </a:solidFill>
              </a:rPr>
              <a:t>phục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9812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chemeClr val="tx1"/>
                </a:solidFill>
              </a:rPr>
              <a:t>b. Vinh </a:t>
            </a:r>
            <a:r>
              <a:rPr lang="en-US" sz="2800" dirty="0" err="1" smtClean="0">
                <a:solidFill>
                  <a:schemeClr val="tx1"/>
                </a:solidFill>
              </a:rPr>
              <a:t>làm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 smtClean="0">
                <a:solidFill>
                  <a:schemeClr val="tx1"/>
                </a:solidFill>
              </a:rPr>
              <a:t>để </a:t>
            </a:r>
            <a:r>
              <a:rPr lang="vi-VN" sz="2800" dirty="0">
                <a:solidFill>
                  <a:schemeClr val="tx1"/>
                </a:solidFill>
              </a:rPr>
              <a:t>lấy được quả </a:t>
            </a:r>
            <a:r>
              <a:rPr lang="vi-VN" sz="2800" dirty="0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dưới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sâu</a:t>
            </a:r>
            <a:r>
              <a:rPr lang="vi-VN" sz="2800" dirty="0" smtClean="0">
                <a:solidFill>
                  <a:schemeClr val="tx1"/>
                </a:solidFill>
              </a:rPr>
              <a:t> lên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  <a:r>
              <a:rPr lang="vi-VN" sz="2800" dirty="0" smtClean="0">
                <a:solidFill>
                  <a:schemeClr val="tx1"/>
                </a:solidFill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2667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srgbClr val="FF0000"/>
                </a:solidFill>
              </a:rPr>
              <a:t>b. Vinh đổ nước xuống đầy cái hố để lấy được quả bóng lên</a:t>
            </a:r>
            <a:r>
              <a:rPr lang="vi-VN" sz="2400" dirty="0" smtClean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90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" y="-76200"/>
            <a:ext cx="8229600" cy="1981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  <p:pic>
        <p:nvPicPr>
          <p:cNvPr id="4" name="Picture 2" descr="Giải Tiếng Việt 1 trang 144, 145, 146, 147 Bài 1: Cậu bé thông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22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314</Words>
  <Application>Microsoft Office PowerPoint</Application>
  <PresentationFormat>On-screen Show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9. Giải ô chữ: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NhatsonPC</cp:lastModifiedBy>
  <cp:revision>37</cp:revision>
  <dcterms:created xsi:type="dcterms:W3CDTF">2020-08-19T06:33:35Z</dcterms:created>
  <dcterms:modified xsi:type="dcterms:W3CDTF">2022-03-17T15:25:14Z</dcterms:modified>
</cp:coreProperties>
</file>