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3"/>
  </p:notesMasterIdLst>
  <p:sldIdLst>
    <p:sldId id="291" r:id="rId2"/>
    <p:sldId id="290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7" r:id="rId19"/>
    <p:sldId id="278" r:id="rId20"/>
    <p:sldId id="280" r:id="rId21"/>
    <p:sldId id="285" r:id="rId22"/>
    <p:sldId id="281" r:id="rId23"/>
    <p:sldId id="283" r:id="rId24"/>
    <p:sldId id="292" r:id="rId25"/>
    <p:sldId id="284" r:id="rId26"/>
    <p:sldId id="282" r:id="rId27"/>
    <p:sldId id="286" r:id="rId28"/>
    <p:sldId id="287" r:id="rId29"/>
    <p:sldId id="288" r:id="rId30"/>
    <p:sldId id="289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58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68EEA-B338-48CB-9923-D52CF5AB73C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54959-80C9-423D-8410-ADC604759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01928B-F2CE-4153-80CC-E6E38C32CD93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 altLang="en-US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586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735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4D56F-1D43-4C0B-B511-A6D566A3C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15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2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2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1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7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2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6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s266.photobucket.com/albums/ii277/babybao_iloveu/Dividers/?action=view&amp;current=lijn-geel-roos.gi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10" Type="http://schemas.openxmlformats.org/officeDocument/2006/relationships/image" Target="../media/image26.jpeg"/><Relationship Id="rId4" Type="http://schemas.microsoft.com/office/2007/relationships/hdphoto" Target="../media/hdphoto9.wdp"/><Relationship Id="rId9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gif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gif"/><Relationship Id="rId18" Type="http://schemas.openxmlformats.org/officeDocument/2006/relationships/slide" Target="slide7.xml"/><Relationship Id="rId26" Type="http://schemas.openxmlformats.org/officeDocument/2006/relationships/slide" Target="slide15.xml"/><Relationship Id="rId3" Type="http://schemas.openxmlformats.org/officeDocument/2006/relationships/image" Target="../media/image10.png"/><Relationship Id="rId21" Type="http://schemas.openxmlformats.org/officeDocument/2006/relationships/slide" Target="slide10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slide" Target="slide6.xml"/><Relationship Id="rId25" Type="http://schemas.openxmlformats.org/officeDocument/2006/relationships/slide" Target="slide14.xml"/><Relationship Id="rId2" Type="http://schemas.openxmlformats.org/officeDocument/2006/relationships/image" Target="../media/image9.gif"/><Relationship Id="rId16" Type="http://schemas.openxmlformats.org/officeDocument/2006/relationships/slide" Target="slide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24" Type="http://schemas.openxmlformats.org/officeDocument/2006/relationships/slide" Target="slide13.xml"/><Relationship Id="rId5" Type="http://schemas.openxmlformats.org/officeDocument/2006/relationships/image" Target="../media/image11.png"/><Relationship Id="rId15" Type="http://schemas.openxmlformats.org/officeDocument/2006/relationships/slide" Target="slide3.xml"/><Relationship Id="rId23" Type="http://schemas.openxmlformats.org/officeDocument/2006/relationships/slide" Target="slide12.xml"/><Relationship Id="rId10" Type="http://schemas.microsoft.com/office/2007/relationships/hdphoto" Target="../media/hdphoto6.wdp"/><Relationship Id="rId19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openxmlformats.org/officeDocument/2006/relationships/image" Target="../media/image17.gif"/><Relationship Id="rId22" Type="http://schemas.openxmlformats.org/officeDocument/2006/relationships/slide" Target="slide11.xml"/><Relationship Id="rId27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" y="23815"/>
            <a:ext cx="9144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838200" y="862013"/>
            <a:ext cx="7467600" cy="670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en-GB" sz="40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Nhiệt liệt chào mừng quý thầy cô 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0" y="4963648"/>
            <a:ext cx="91440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  <a:defRPr/>
            </a:pPr>
            <a:r>
              <a:rPr lang="en-GB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  <a:r>
              <a:rPr lang="en-US" altLang="zh-C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 </a:t>
            </a:r>
            <a:r>
              <a:rPr lang="en-US" altLang="zh-C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LỚP </a:t>
            </a:r>
            <a:r>
              <a:rPr lang="en-US" altLang="zh-C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altLang="zh-CN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3" name="Picture 2" descr="Photobucke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0184">
            <a:off x="6175376" y="471489"/>
            <a:ext cx="381000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D:\Hinh anh dep\hinh dong\4737fabc_blumen-pflanzen12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971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454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2 =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10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: 2 =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25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066801" y="1"/>
            <a:ext cx="7391400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cam.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cam?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10 </a:t>
            </a:r>
            <a:r>
              <a:rPr lang="en-US" sz="6600" dirty="0" err="1" smtClean="0">
                <a:solidFill>
                  <a:srgbClr val="FF0000"/>
                </a:solidFill>
              </a:rPr>
              <a:t>quả</a:t>
            </a:r>
            <a:r>
              <a:rPr lang="en-US" sz="6600" dirty="0" smtClean="0">
                <a:solidFill>
                  <a:srgbClr val="FF0000"/>
                </a:solidFill>
              </a:rPr>
              <a:t> cam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30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23"/>
            <a:ext cx="239153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1240"/>
            <a:ext cx="157569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26" y="1496717"/>
            <a:ext cx="1271022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7800" y="1300397"/>
            <a:ext cx="58497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Bài</a:t>
            </a:r>
            <a:r>
              <a:rPr kumimoji="0" lang="en-US" sz="8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 </a:t>
            </a:r>
            <a:r>
              <a:rPr lang="en-US" sz="80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44: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Bảng</a:t>
            </a:r>
            <a:r>
              <a:rPr kumimoji="0" lang="en-US" sz="8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 chia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( </a:t>
            </a:r>
            <a:r>
              <a:rPr lang="en-US" sz="8000" b="1" i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Tiết</a:t>
            </a:r>
            <a:r>
              <a:rPr lang="en-US" sz="80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 1)</a:t>
            </a:r>
            <a:endParaRPr kumimoji="0" lang="en-US" sz="8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9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362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Khám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phá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89" y="379827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83" y="337113"/>
            <a:ext cx="3907165" cy="490557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655358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709786" y="762000"/>
            <a:ext cx="3318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800" dirty="0">
                <a:latin typeface="+mj-lt"/>
              </a:rPr>
              <a:t>Mỗi đĩa có 5 quả </a:t>
            </a:r>
            <a:r>
              <a:rPr lang="vi-VN" sz="2800" dirty="0" smtClean="0">
                <a:latin typeface="+mj-lt"/>
              </a:rPr>
              <a:t>ca</a:t>
            </a:r>
            <a:r>
              <a:rPr lang="en-US" sz="2800" dirty="0" smtClean="0">
                <a:latin typeface="+mj-lt"/>
              </a:rPr>
              <a:t>m. </a:t>
            </a:r>
            <a:r>
              <a:rPr lang="en-US" sz="2800" dirty="0" err="1" smtClean="0">
                <a:latin typeface="+mj-lt"/>
              </a:rPr>
              <a:t>Hỏi</a:t>
            </a:r>
            <a:r>
              <a:rPr lang="en-US" sz="2800" dirty="0" smtClean="0">
                <a:latin typeface="+mj-lt"/>
              </a:rPr>
              <a:t> 2 </a:t>
            </a:r>
            <a:r>
              <a:rPr lang="en-US" sz="2800" dirty="0" err="1" smtClean="0">
                <a:latin typeface="+mj-lt"/>
              </a:rPr>
              <a:t>đĩa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như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thế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có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bao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nhiêu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quả</a:t>
            </a:r>
            <a:r>
              <a:rPr lang="en-US" sz="2800" dirty="0" smtClean="0">
                <a:latin typeface="+mj-lt"/>
              </a:rPr>
              <a:t> cam?</a:t>
            </a:r>
            <a:endParaRPr lang="vi-VN" sz="2800" dirty="0">
              <a:latin typeface="+mj-lt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25" y="1524000"/>
            <a:ext cx="3200400" cy="25165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32316" y="1046946"/>
            <a:ext cx="431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+mj-lt"/>
              </a:rPr>
              <a:t>Mỗi 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đĩa có 5 quả ca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m,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+mj-lt"/>
              </a:rPr>
              <a:t>2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đĩa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10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3">
                <a:extLst>
                  <a:ext uri="{FF2B5EF4-FFF2-40B4-BE49-F238E27FC236}">
                    <a16:creationId xmlns=""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538089" y="4495800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50" name="Rectangle: Rounded Corners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89" y="4495800"/>
                <a:ext cx="2520550" cy="746892"/>
              </a:xfrm>
              <a:prstGeom prst="roundRect">
                <a:avLst/>
              </a:prstGeom>
              <a:blipFill rotWithShape="1">
                <a:blip r:embed="rId9"/>
                <a:stretch>
                  <a:fillRect l="-2381" t="-3125" r="-2143" b="-2031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057251" y="2947479"/>
            <a:ext cx="4002776" cy="925941"/>
            <a:chOff x="1087786" y="2487203"/>
            <a:chExt cx="4002776" cy="925941"/>
          </a:xfrm>
        </p:grpSpPr>
        <p:sp>
          <p:nvSpPr>
            <p:cNvPr id="52" name="Parallelogram 51">
              <a:extLst>
                <a:ext uri="{FF2B5EF4-FFF2-40B4-BE49-F238E27FC236}">
                  <a16:creationId xmlns=""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58" name="Oval 57">
                <a:extLst>
                  <a:ext uri="{FF2B5EF4-FFF2-40B4-BE49-F238E27FC236}">
                    <a16:creationId xmlns=""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=""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55" name="Oval 54">
                <a:extLst>
                  <a:ext uri="{FF2B5EF4-FFF2-40B4-BE49-F238E27FC236}">
                    <a16:creationId xmlns=""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66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18" y="28200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78" y="281972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6" y="285604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36" y="30133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81" y="299040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98" y="281972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46" y="281779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05" y="282594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95" y="295690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40" y="293397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Parallelogram 79">
            <a:extLst>
              <a:ext uri="{FF2B5EF4-FFF2-40B4-BE49-F238E27FC236}">
                <a16:creationId xmlns=""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063593" y="2947479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1467136" y="3086599"/>
            <a:ext cx="1450975" cy="647701"/>
            <a:chOff x="4210303" y="5351786"/>
            <a:chExt cx="1450975" cy="647701"/>
          </a:xfrm>
        </p:grpSpPr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162844" y="3086643"/>
            <a:ext cx="1450975" cy="647701"/>
            <a:chOff x="5906011" y="5351830"/>
            <a:chExt cx="1450975" cy="647701"/>
          </a:xfrm>
        </p:grpSpPr>
        <p:sp>
          <p:nvSpPr>
            <p:cNvPr id="99" name="Oval 98">
              <a:extLst>
                <a:ext uri="{FF2B5EF4-FFF2-40B4-BE49-F238E27FC236}">
                  <a16:creationId xmlns=""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3" name="Oval 102">
              <a:extLst>
                <a:ext uri="{FF2B5EF4-FFF2-40B4-BE49-F238E27FC236}">
                  <a16:creationId xmlns=""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04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18" y="14958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78" y="21412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20" y="21412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50" y="21412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80" y="21412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10" y="21412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74" y="148087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96" y="148837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40" y="150338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62" y="151088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6926" y="764015"/>
            <a:ext cx="3619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10 quả cam chia vào các đĩa, mỗi đĩa 5 quả. 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mấy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+mj-lt"/>
              </a:rPr>
              <a:t>đĩa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cam như 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  <a:latin typeface="+mj-lt"/>
              </a:rPr>
              <a:t>?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0804" y="660290"/>
            <a:ext cx="2956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10 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quả cam chia vào các đĩa, mỗi đĩa 5 quả. Được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2 </a:t>
            </a:r>
            <a:r>
              <a:rPr lang="en-US" sz="2800" dirty="0" err="1">
                <a:solidFill>
                  <a:prstClr val="black"/>
                </a:solidFill>
              </a:rPr>
              <a:t>đĩa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cam như </a:t>
            </a:r>
            <a:r>
              <a:rPr lang="vi-VN" sz="2800" dirty="0" smtClean="0">
                <a:solidFill>
                  <a:prstClr val="black"/>
                </a:solidFill>
                <a:latin typeface="Times New Roman"/>
              </a:rPr>
              <a:t>vậy</a:t>
            </a:r>
            <a:r>
              <a:rPr lang="en-US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14" name="Arrow: Right 12">
            <a:extLst>
              <a:ext uri="{FF2B5EF4-FFF2-40B4-BE49-F238E27FC236}">
                <a16:creationId xmlns=""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3112148" y="4717070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Rectangle: Rounded Corners 148">
            <a:extLst>
              <a:ext uri="{FF2B5EF4-FFF2-40B4-BE49-F238E27FC236}">
                <a16:creationId xmlns=""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3921678" y="4495800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543" y="418420"/>
            <a:ext cx="4945485" cy="465691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4175547" y="870896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</p:spTree>
    <p:extLst>
      <p:ext uri="{BB962C8B-B14F-4D97-AF65-F5344CB8AC3E}">
        <p14:creationId xmlns:p14="http://schemas.microsoft.com/office/powerpoint/2010/main" val="35963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00"/>
                            </p:stCondLst>
                            <p:childTnLst>
                              <p:par>
                                <p:cTn id="2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000"/>
                            </p:stCondLst>
                            <p:childTnLst>
                              <p:par>
                                <p:cTn id="2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000"/>
                            </p:stCondLst>
                            <p:childTnLst>
                              <p:par>
                                <p:cTn id="2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1" build="allAtOnce"/>
      <p:bldP spid="121" grpId="2" build="allAtOnce"/>
      <p:bldP spid="5" grpId="0"/>
      <p:bldP spid="5" grpId="1"/>
      <p:bldP spid="50" grpId="0" animBg="1"/>
      <p:bldP spid="80" grpId="0" animBg="1"/>
      <p:bldP spid="6" grpId="0"/>
      <p:bldP spid="6" grpId="1"/>
      <p:bldP spid="7" grpId="0"/>
      <p:bldP spid="7" grpId="1"/>
      <p:bldP spid="114" grpId="0" animBg="1"/>
      <p:bldP spid="115" grpId="0" animBg="1"/>
      <p:bldP spid="1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362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Khởi</a:t>
            </a:r>
            <a:r>
              <a:rPr lang="en-US" altLang="zh-CN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altLang="zh-CN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động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9786885-680E-40BF-80E3-984B69B0E43F}"/>
              </a:ext>
            </a:extLst>
          </p:cNvPr>
          <p:cNvGrpSpPr/>
          <p:nvPr/>
        </p:nvGrpSpPr>
        <p:grpSpPr>
          <a:xfrm>
            <a:off x="-230237" y="1706149"/>
            <a:ext cx="2836069" cy="4772025"/>
            <a:chOff x="336500" y="1706149"/>
            <a:chExt cx="3781425" cy="477202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85FBF61-7E49-4514-AD1B-3BA2C507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117600" y="1970014"/>
              <a:ext cx="2693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chia 5 từ bảng nhân 5.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89" y="379827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360890" y="1244484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Hoàn thành bảng chia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=""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8577716"/>
                  </p:ext>
                </p:extLst>
              </p:nvPr>
            </p:nvGraphicFramePr>
            <p:xfrm>
              <a:off x="4377997" y="292741"/>
              <a:ext cx="4080202" cy="603295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040101">
                      <a:extLst>
                        <a:ext uri="{9D8B030D-6E8A-4147-A177-3AD203B41FA5}">
                          <a16:colId xmlns="" xmlns:a16="http://schemas.microsoft.com/office/drawing/2014/main" val="1880012416"/>
                        </a:ext>
                      </a:extLst>
                    </a:gridCol>
                    <a:gridCol w="2040101">
                      <a:extLst>
                        <a:ext uri="{9D8B030D-6E8A-4147-A177-3AD203B41FA5}">
                          <a16:colId xmlns="" xmlns:a16="http://schemas.microsoft.com/office/drawing/2014/main" val="1285292910"/>
                        </a:ext>
                      </a:extLst>
                    </a:gridCol>
                  </a:tblGrid>
                  <a:tr h="441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vi-VN" sz="2400" dirty="0" smtClean="0"/>
                            <a:t>5</a:t>
                          </a:r>
                          <a:endParaRPr lang="vi-VN" sz="2400" dirty="0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9694407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 smtClean="0"/>
                            <a:t> </a:t>
                          </a:r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</a:t>
                          </a:r>
                          <a:r>
                            <a:rPr lang="vi-VN" sz="2800" dirty="0" smtClean="0"/>
                            <a:t>1</a:t>
                          </a:r>
                          <a:r>
                            <a:rPr lang="en-US" sz="2800" dirty="0" smtClean="0"/>
                            <a:t> </a:t>
                          </a:r>
                          <a:r>
                            <a:rPr lang="vi-VN" sz="2800" dirty="0" smtClean="0"/>
                            <a:t>=  </a:t>
                          </a:r>
                          <a:r>
                            <a:rPr lang="vi-VN" sz="2800" dirty="0"/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49865375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=10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15485868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56584764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20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396525265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70508429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30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72841080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098177519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40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41001392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10955094"/>
                      </a:ext>
                    </a:extLst>
                  </a:tr>
                  <a:tr h="8812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10=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: 5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8577716"/>
                  </p:ext>
                </p:extLst>
              </p:nvPr>
            </p:nvGraphicFramePr>
            <p:xfrm>
              <a:off x="4377997" y="292741"/>
              <a:ext cx="4080202" cy="603295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04010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880012416"/>
                        </a:ext>
                      </a:extLst>
                    </a:gridCol>
                    <a:gridCol w="204010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28529291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vi-VN" sz="2400" dirty="0" smtClean="0"/>
                            <a:t>5</a:t>
                          </a:r>
                          <a:endParaRPr lang="vi-VN" sz="2400" dirty="0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9694407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95349" r="-100000" b="-963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49865375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197647" r="-100000" b="-87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15485868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294186" r="-100000" b="-7651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56584764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398824" r="-100000" b="-67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96525265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493023" r="-100000" b="-56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70508429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593023" r="-100000" b="-466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28410800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701176" r="-100000" b="-37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98177519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791860" r="-100000" b="-2674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41001392"/>
                      </a:ext>
                    </a:extLst>
                  </a:tr>
                  <a:tr h="5216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902353" r="-100000" b="-1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10955094"/>
                      </a:ext>
                    </a:extLst>
                  </a:tr>
                  <a:tr h="8812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6"/>
                          <a:stretch>
                            <a:fillRect t="-58758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: 5 </a:t>
                          </a:r>
                          <a:r>
                            <a:rPr kumimoji="0" lang="vi-VN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8001001" y="236220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7985213" y="289560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7998827" y="342900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7998827" y="396240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7998827" y="451886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7998827" y="5075320"/>
            <a:ext cx="306973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6798755" y="796615"/>
            <a:ext cx="388693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2555013" y="3028890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7455670" y="680497"/>
            <a:ext cx="250842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7948273" y="780056"/>
            <a:ext cx="412427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1365591" y="3549523"/>
            <a:ext cx="3155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0133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4" grpId="0" animBg="1"/>
      <p:bldP spid="45" grpId="0" animBg="1"/>
      <p:bldP spid="47" grpId="0" animBg="1"/>
      <p:bldP spid="48" grpId="0" animBg="1"/>
      <p:bldP spid="4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981200" y="661665"/>
            <a:ext cx="487680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1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2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3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4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=    5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6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7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8</a:t>
            </a:r>
          </a:p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9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: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10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7" name="Picture 5" descr="Asian l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38" y="2209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CLIPART 0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10" y="5786967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 descr="kitt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93" y="4530551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 descr="CLIPART 0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38" y="3481917"/>
            <a:ext cx="68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3" descr="Rose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62127">
            <a:off x="5544366" y="1109399"/>
            <a:ext cx="69638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5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86984">
            <a:off x="-225425" y="-323850"/>
            <a:ext cx="15382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675218"/>
            <a:ext cx="733425" cy="5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17" descr="CLIPART 0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08" y="1788584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18" descr="CLIPART 06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916769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19" descr="Rose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1920">
            <a:off x="2711307" y="3937937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20" descr="Asian l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1" y="5087476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21" descr="CLIPART 0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8" y="4826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18" y="1636184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23" descr="Rose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1920">
            <a:off x="5386531" y="5133106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44" y="2895601"/>
            <a:ext cx="733425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0" y="4097867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Picture 26" descr="Rose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71920">
            <a:off x="5302393" y="984251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Picture 27" descr="Asian lil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0" y="224790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28" descr="CLIPART 05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0" y="34417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Picture 29" descr="kitt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93" y="4513617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2" name="Picture 30" descr="CLIPART 0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0" y="5626101"/>
            <a:ext cx="76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1" name="Text Box 31"/>
          <p:cNvSpPr txBox="1">
            <a:spLocks noChangeArrowheads="1"/>
          </p:cNvSpPr>
          <p:nvPr/>
        </p:nvSpPr>
        <p:spPr bwMode="auto">
          <a:xfrm>
            <a:off x="3429000" y="124599"/>
            <a:ext cx="3124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5</a:t>
            </a:r>
          </a:p>
        </p:txBody>
      </p:sp>
    </p:spTree>
    <p:extLst>
      <p:ext uri="{BB962C8B-B14F-4D97-AF65-F5344CB8AC3E}">
        <p14:creationId xmlns:p14="http://schemas.microsoft.com/office/powerpoint/2010/main" val="13594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3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8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8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362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Hoạt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động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=""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7200" y="1066800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715862" y="2286000"/>
            <a:ext cx="32799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179217" y="2305965"/>
            <a:ext cx="926281" cy="461666"/>
            <a:chOff x="1870518" y="1440653"/>
            <a:chExt cx="1235041" cy="451509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47000" cy="451508"/>
              <a:chOff x="1870518" y="1440654"/>
              <a:chExt cx="847000" cy="45150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495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474917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17">
                <a:extLst>
                  <a:ext uri="{FF2B5EF4-FFF2-40B4-BE49-F238E27FC236}">
                    <a16:creationId xmlns=""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615116"/>
                  </p:ext>
                </p:extLst>
              </p:nvPr>
            </p:nvGraphicFramePr>
            <p:xfrm>
              <a:off x="2299820" y="2665289"/>
              <a:ext cx="5952209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123861">
                      <a:extLst>
                        <a:ext uri="{9D8B030D-6E8A-4147-A177-3AD203B41FA5}">
                          <a16:colId xmlns="" xmlns:a16="http://schemas.microsoft.com/office/drawing/2014/main" val="3750429237"/>
                        </a:ext>
                      </a:extLst>
                    </a:gridCol>
                    <a:gridCol w="644081">
                      <a:extLst>
                        <a:ext uri="{9D8B030D-6E8A-4147-A177-3AD203B41FA5}">
                          <a16:colId xmlns="" xmlns:a16="http://schemas.microsoft.com/office/drawing/2014/main" val="892396866"/>
                        </a:ext>
                      </a:extLst>
                    </a:gridCol>
                    <a:gridCol w="651323">
                      <a:extLst>
                        <a:ext uri="{9D8B030D-6E8A-4147-A177-3AD203B41FA5}">
                          <a16:colId xmlns="" xmlns:a16="http://schemas.microsoft.com/office/drawing/2014/main" val="1994511951"/>
                        </a:ext>
                      </a:extLst>
                    </a:gridCol>
                    <a:gridCol w="690800">
                      <a:extLst>
                        <a:ext uri="{9D8B030D-6E8A-4147-A177-3AD203B41FA5}">
                          <a16:colId xmlns="" xmlns:a16="http://schemas.microsoft.com/office/drawing/2014/main" val="1764713203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val="2253912237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val="1514898112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val="177573286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615116"/>
                  </p:ext>
                </p:extLst>
              </p:nvPr>
            </p:nvGraphicFramePr>
            <p:xfrm>
              <a:off x="2299820" y="2665289"/>
              <a:ext cx="5952209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12386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750429237"/>
                        </a:ext>
                      </a:extLst>
                    </a:gridCol>
                    <a:gridCol w="64408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92396866"/>
                        </a:ext>
                      </a:extLst>
                    </a:gridCol>
                    <a:gridCol w="65132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94511951"/>
                        </a:ext>
                      </a:extLst>
                    </a:gridCol>
                    <a:gridCol w="6908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764713203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253912237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514898112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77573286"/>
                        </a:ext>
                      </a:extLst>
                    </a:gridCol>
                    <a:gridCol w="71053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t="-1523" r="-430978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L="68580" marR="68580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117278" y="3878546"/>
            <a:ext cx="56161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4782066" y="3891529"/>
            <a:ext cx="56161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5466387" y="3886549"/>
            <a:ext cx="56161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6186821" y="3881568"/>
            <a:ext cx="56161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6918667" y="3881566"/>
            <a:ext cx="56161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312003"/>
            <a:ext cx="285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Toán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Bảng chia 5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89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799923" y="2053052"/>
            <a:ext cx="32799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127914" y="205305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928082" y="4859895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7648ED4-5EFF-498A-A31F-833EB09631D0}"/>
              </a:ext>
            </a:extLst>
          </p:cNvPr>
          <p:cNvSpPr/>
          <p:nvPr/>
        </p:nvSpPr>
        <p:spPr>
          <a:xfrm>
            <a:off x="2911083" y="4871943"/>
            <a:ext cx="1813317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 : 2 =       </a:t>
            </a:r>
            <a:endParaRPr lang="vi-VN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1873128" y="5312524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4637248" y="4820976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7A9E79C-F8D3-4F85-880B-B258BB905196}"/>
              </a:ext>
            </a:extLst>
          </p:cNvPr>
          <p:cNvSpPr/>
          <p:nvPr/>
        </p:nvSpPr>
        <p:spPr>
          <a:xfrm>
            <a:off x="6657686" y="4854414"/>
            <a:ext cx="18133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15 : 5 =       </a:t>
            </a:r>
            <a:endParaRPr lang="vi-V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4861278" y="5354179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40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373376" y="482097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4008823" y="479834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3214438" y="527790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5867400" y="475682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7923004" y="4830959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6192161" y="534418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6552" y="1916312"/>
            <a:ext cx="6752807" cy="302846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95600" y="312003"/>
            <a:ext cx="285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Toán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Bảng chia 5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=""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7200" y="914400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05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8600" y="1066800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674559" y="2076654"/>
            <a:ext cx="32799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002551" y="19050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Cửa hàng có 40 bông cúc. Cô bán hàng đã bó hoa cúc thành các bó, mỗi bó 5 bông. </a:t>
            </a:r>
            <a:endParaRPr lang="en-US" sz="2800" dirty="0" smtClean="0"/>
          </a:p>
          <a:p>
            <a:pPr algn="just"/>
            <a:r>
              <a:rPr lang="vi-VN" sz="2800" dirty="0" smtClean="0"/>
              <a:t>Hỏi </a:t>
            </a:r>
            <a:r>
              <a:rPr lang="vi-VN" sz="2800" dirty="0"/>
              <a:t>có bao nhiêu bó hoa cúc?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551" y="3352800"/>
            <a:ext cx="6617449" cy="311990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143000" y="2362200"/>
            <a:ext cx="434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24745" y="2751667"/>
            <a:ext cx="35116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2819400"/>
            <a:ext cx="1905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3000" y="3289995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86000" y="3289995"/>
            <a:ext cx="1447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86200" y="3289995"/>
            <a:ext cx="1752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95600" y="312003"/>
            <a:ext cx="285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Toán</a:t>
            </a: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Bảng chia 5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83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205408" y="857454"/>
            <a:ext cx="32799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 s New Roman"/>
              </a:rPr>
              <a:t>3</a:t>
            </a:r>
            <a:endParaRPr lang="vi-VN" sz="2800" b="1" dirty="0">
              <a:latin typeface="Time 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533400" y="6858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 s New Roman"/>
              </a:rPr>
              <a:t>Cửa hàng có 40 bông cúc. Cô bán hàng đã bó hoa cúc thành các bó, mỗi bó 5 bông. </a:t>
            </a:r>
            <a:endParaRPr lang="en-US" sz="2800" dirty="0" smtClean="0">
              <a:latin typeface="Time s New Roman"/>
            </a:endParaRPr>
          </a:p>
          <a:p>
            <a:pPr algn="just"/>
            <a:r>
              <a:rPr lang="vi-VN" sz="2800" dirty="0" smtClean="0">
                <a:latin typeface="Time s New Roman"/>
              </a:rPr>
              <a:t>Hỏi </a:t>
            </a:r>
            <a:r>
              <a:rPr lang="vi-VN" sz="2800" dirty="0">
                <a:latin typeface="Time s New Roman"/>
              </a:rPr>
              <a:t>có bao nhiêu bó hoa cúc?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742" y="217009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 s New Roman"/>
              </a:rPr>
              <a:t>Tóm</a:t>
            </a:r>
            <a:r>
              <a:rPr lang="en-US" sz="2800" b="1" dirty="0" smtClean="0">
                <a:solidFill>
                  <a:srgbClr val="FF0000"/>
                </a:solidFill>
                <a:latin typeface="Time 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 s New Roman"/>
              </a:rPr>
              <a:t>tắt</a:t>
            </a:r>
            <a:r>
              <a:rPr lang="en-US" sz="2800" b="1" dirty="0" smtClean="0">
                <a:solidFill>
                  <a:srgbClr val="FF0000"/>
                </a:solidFill>
                <a:latin typeface="Time s New Roman"/>
              </a:rPr>
              <a:t>:</a:t>
            </a:r>
          </a:p>
          <a:p>
            <a:endParaRPr lang="en-US" sz="2800" b="1" dirty="0">
              <a:solidFill>
                <a:srgbClr val="FF0000"/>
              </a:solidFill>
              <a:latin typeface="Time 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75" y="2630395"/>
            <a:ext cx="473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 s New Roman"/>
              </a:rPr>
              <a:t>5 </a:t>
            </a:r>
            <a:r>
              <a:rPr lang="en-US" sz="2800" dirty="0" err="1" smtClean="0">
                <a:latin typeface="Time s New Roman"/>
              </a:rPr>
              <a:t>bông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cúc</a:t>
            </a:r>
            <a:r>
              <a:rPr lang="en-US" sz="2800" dirty="0" smtClean="0">
                <a:latin typeface="Time s New Roman"/>
              </a:rPr>
              <a:t>  : 1 </a:t>
            </a:r>
            <a:r>
              <a:rPr lang="en-US" sz="2800" dirty="0" err="1" smtClean="0">
                <a:latin typeface="Time s New Roman"/>
              </a:rPr>
              <a:t>bó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hoa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cúc</a:t>
            </a:r>
            <a:endParaRPr lang="en-US" sz="2800" dirty="0">
              <a:latin typeface="Time 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078" y="3097437"/>
            <a:ext cx="533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 s New Roman"/>
              </a:rPr>
              <a:t>40 </a:t>
            </a:r>
            <a:r>
              <a:rPr lang="en-US" sz="2800" dirty="0" err="1" smtClean="0">
                <a:latin typeface="Time s New Roman"/>
              </a:rPr>
              <a:t>bông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cúc</a:t>
            </a:r>
            <a:r>
              <a:rPr lang="en-US" sz="2800" dirty="0" smtClean="0">
                <a:latin typeface="Time s New Roman"/>
              </a:rPr>
              <a:t> : .... </a:t>
            </a:r>
            <a:r>
              <a:rPr lang="en-US" sz="2800" dirty="0" err="1" smtClean="0">
                <a:latin typeface="Time s New Roman"/>
              </a:rPr>
              <a:t>bó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hoa</a:t>
            </a:r>
            <a:r>
              <a:rPr lang="en-US" sz="2800" dirty="0" smtClean="0">
                <a:latin typeface="Time s New Roman"/>
              </a:rPr>
              <a:t> </a:t>
            </a:r>
            <a:r>
              <a:rPr lang="en-US" sz="2800" dirty="0" err="1" smtClean="0">
                <a:latin typeface="Time s New Roman"/>
              </a:rPr>
              <a:t>cúc</a:t>
            </a:r>
            <a:r>
              <a:rPr lang="en-US" sz="2800" dirty="0">
                <a:latin typeface="Time s New Roman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3429000" y="3964952"/>
            <a:ext cx="1749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0000FF"/>
                </a:solidFill>
                <a:latin typeface="Time s New Roman"/>
              </a:rPr>
              <a:t>Bài giải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1447800" y="4586955"/>
            <a:ext cx="5838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FF"/>
                </a:solidFill>
                <a:latin typeface="Time s New Roman"/>
              </a:rPr>
              <a:t>Có số bó hoa cúc là: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1766236" y="5114139"/>
            <a:ext cx="571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FF"/>
                </a:solidFill>
                <a:latin typeface="Time s New Roman"/>
              </a:rPr>
              <a:t>40 : 5 = 8 (bó)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4008522" y="5637359"/>
            <a:ext cx="452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0000FF"/>
                </a:solidFill>
                <a:latin typeface="Time s New Roman"/>
              </a:rPr>
              <a:t>Đáp số: 8 bó hoa cúc.</a:t>
            </a:r>
          </a:p>
        </p:txBody>
      </p:sp>
      <p:pic>
        <p:nvPicPr>
          <p:cNvPr id="14" name="Picture 4" descr="Không có mô tả.">
            <a:extLst>
              <a:ext uri="{FF2B5EF4-FFF2-40B4-BE49-F238E27FC236}">
                <a16:creationId xmlns=""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0" y="-66825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362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Củng</a:t>
            </a:r>
            <a:r>
              <a:rPr lang="en-US" sz="9600" b="1" i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cố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el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4" y="152400"/>
            <a:ext cx="16668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el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el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el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68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4600" y="1905000"/>
            <a:ext cx="3930884" cy="10757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1" y="2743200"/>
            <a:ext cx="60006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0541" cmpd="sng">
                  <a:solidFill>
                    <a:srgbClr val="FF33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ONG ĐI TÌM HOA</a:t>
            </a:r>
            <a:endParaRPr lang="en-US" sz="5400" b="1" dirty="0">
              <a:ln w="10541" cmpd="sng">
                <a:solidFill>
                  <a:srgbClr val="FF33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320" name="Picture 29" descr="blumen-pflanzen04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0"/>
            <a:ext cx="14478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9" descr="blumen-pflanzen04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447800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9" descr="blumen-pflanzen04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6352"/>
            <a:ext cx="1447800" cy="17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9" descr="blumen-pflanzen04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128685"/>
            <a:ext cx="1447800" cy="161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457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1" y="228600"/>
            <a:ext cx="1584325" cy="1447800"/>
            <a:chOff x="1056" y="736"/>
            <a:chExt cx="1018" cy="800"/>
          </a:xfrm>
        </p:grpSpPr>
        <p:sp>
          <p:nvSpPr>
            <p:cNvPr id="15135" name="AutoShape 58"/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136" name="Picture 1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37" name="Oval 105"/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38" name="Rectangle 106"/>
            <p:cNvSpPr>
              <a:spLocks noChangeArrowheads="1"/>
            </p:cNvSpPr>
            <p:nvPr/>
          </p:nvSpPr>
          <p:spPr bwMode="auto">
            <a:xfrm>
              <a:off x="1322" y="964"/>
              <a:ext cx="752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8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5 : 5=</a:t>
              </a:r>
              <a:endParaRPr lang="en-US" altLang="en-US" sz="3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48000" y="0"/>
            <a:ext cx="1600200" cy="1399117"/>
            <a:chOff x="2448" y="79"/>
            <a:chExt cx="871" cy="785"/>
          </a:xfrm>
        </p:grpSpPr>
        <p:sp>
          <p:nvSpPr>
            <p:cNvPr id="15131" name="AutoShape 63"/>
            <p:cNvSpPr>
              <a:spLocks noChangeAspect="1" noChangeArrowheads="1" noTextEdit="1"/>
            </p:cNvSpPr>
            <p:nvPr/>
          </p:nvSpPr>
          <p:spPr bwMode="auto">
            <a:xfrm>
              <a:off x="2448" y="79"/>
              <a:ext cx="849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132" name="Picture 1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81"/>
              <a:ext cx="845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33" name="Oval 101"/>
            <p:cNvSpPr>
              <a:spLocks noChangeArrowheads="1"/>
            </p:cNvSpPr>
            <p:nvPr/>
          </p:nvSpPr>
          <p:spPr bwMode="auto">
            <a:xfrm>
              <a:off x="2651" y="278"/>
              <a:ext cx="438" cy="436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34" name="Rectangle 102"/>
            <p:cNvSpPr>
              <a:spLocks noChangeArrowheads="1"/>
            </p:cNvSpPr>
            <p:nvPr/>
          </p:nvSpPr>
          <p:spPr bwMode="auto">
            <a:xfrm>
              <a:off x="2452" y="320"/>
              <a:ext cx="867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   25: 5= 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52401" y="2743200"/>
            <a:ext cx="1630363" cy="1295400"/>
            <a:chOff x="111" y="1807"/>
            <a:chExt cx="1048" cy="785"/>
          </a:xfrm>
        </p:grpSpPr>
        <p:sp>
          <p:nvSpPr>
            <p:cNvPr id="15127" name="AutoShape 78"/>
            <p:cNvSpPr>
              <a:spLocks noChangeAspect="1" noChangeArrowheads="1" noTextEdit="1"/>
            </p:cNvSpPr>
            <p:nvPr/>
          </p:nvSpPr>
          <p:spPr bwMode="auto">
            <a:xfrm>
              <a:off x="111" y="1807"/>
              <a:ext cx="849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128" name="Picture 9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809"/>
              <a:ext cx="845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29" name="Oval 97"/>
            <p:cNvSpPr>
              <a:spLocks noChangeArrowheads="1"/>
            </p:cNvSpPr>
            <p:nvPr/>
          </p:nvSpPr>
          <p:spPr bwMode="auto">
            <a:xfrm>
              <a:off x="314" y="2006"/>
              <a:ext cx="438" cy="436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30" name="Rectangle 98"/>
            <p:cNvSpPr>
              <a:spLocks noChangeArrowheads="1"/>
            </p:cNvSpPr>
            <p:nvPr/>
          </p:nvSpPr>
          <p:spPr bwMode="auto">
            <a:xfrm>
              <a:off x="372" y="2030"/>
              <a:ext cx="78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30: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781801" y="5105400"/>
            <a:ext cx="1546225" cy="1331384"/>
            <a:chOff x="3072" y="2304"/>
            <a:chExt cx="994" cy="838"/>
          </a:xfrm>
        </p:grpSpPr>
        <p:sp>
          <p:nvSpPr>
            <p:cNvPr id="15123" name="AutoShape 83"/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124" name="Picture 9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25" name="Oval 93"/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26" name="Rectangle 94"/>
            <p:cNvSpPr>
              <a:spLocks noChangeArrowheads="1"/>
            </p:cNvSpPr>
            <p:nvPr/>
          </p:nvSpPr>
          <p:spPr bwMode="auto">
            <a:xfrm>
              <a:off x="3268" y="2543"/>
              <a:ext cx="79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45:5=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828800" y="5410200"/>
            <a:ext cx="1638300" cy="1261533"/>
            <a:chOff x="1008" y="2820"/>
            <a:chExt cx="1054" cy="794"/>
          </a:xfrm>
        </p:grpSpPr>
        <p:sp>
          <p:nvSpPr>
            <p:cNvPr id="15119" name="AutoShape 88"/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120" name="Picture 8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21" name="Oval 89"/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22" name="Rectangle 90"/>
            <p:cNvSpPr>
              <a:spLocks noChangeArrowheads="1"/>
            </p:cNvSpPr>
            <p:nvPr/>
          </p:nvSpPr>
          <p:spPr bwMode="auto">
            <a:xfrm>
              <a:off x="1274" y="3046"/>
              <a:ext cx="78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35: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3048000" y="1828799"/>
            <a:ext cx="762000" cy="1056173"/>
            <a:chOff x="5232" y="2256"/>
            <a:chExt cx="720" cy="665"/>
          </a:xfrm>
        </p:grpSpPr>
        <p:sp>
          <p:nvSpPr>
            <p:cNvPr id="15045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6" name="Freeform 1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7" name="Freeform 1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8" name="Freeform 1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9" name="Freeform 1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0" name="Freeform 1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1" name="Freeform 1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2" name="Freeform 2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3" name="Freeform 2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" name="Freeform 2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5" name="Freeform 2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6" name="Freeform 2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7" name="Freeform 2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8" name="Freeform 2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9" name="Freeform 2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0" name="Freeform 2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1" name="Freeform 2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2" name="Freeform 3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" name="Freeform 3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4" name="Freeform 3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5" name="Freeform 3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6" name="Freeform 3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7" name="Freeform 3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8" name="Freeform 3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9" name="Freeform 3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0" name="Freeform 3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1" name="Freeform 3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2" name="Freeform 4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3" name="Freeform 4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4" name="Freeform 4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5" name="Freeform 4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6" name="Freeform 4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7" name="Freeform 4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8" name="Freeform 4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9" name="Freeform 4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0" name="Freeform 4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1" name="Freeform 4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2" name="Freeform 5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3" name="Freeform 5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4" name="Freeform 5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5" name="Freeform 5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6" name="Freeform 5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7" name="Freeform 5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8" name="Freeform 5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9" name="Freeform 5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0" name="Freeform 5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1" name="Freeform 5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2" name="Freeform 6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3" name="Freeform 6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4" name="Freeform 6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5" name="Freeform 6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6" name="Freeform 6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7" name="Freeform 6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8" name="Freeform 6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9" name="Freeform 6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0" name="Freeform 6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1" name="Freeform 6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2" name="Freeform 7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3" name="Freeform 7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4" name="Freeform 7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5" name="Freeform 7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6" name="Freeform 7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7" name="Freeform 7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8" name="Freeform 7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9" name="Freeform 7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0" name="Freeform 7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1" name="Freeform 7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2" name="Freeform 8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3" name="Freeform 8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14" name="Rectangle 82"/>
            <p:cNvSpPr>
              <a:spLocks noChangeArrowheads="1"/>
            </p:cNvSpPr>
            <p:nvPr/>
          </p:nvSpPr>
          <p:spPr bwMode="auto">
            <a:xfrm>
              <a:off x="5232" y="2640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15" name="Freeform 8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6" name="Freeform 8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17" name="Rectangle 85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118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640"/>
              <a:ext cx="336" cy="2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3</a:t>
              </a:r>
            </a:p>
          </p:txBody>
        </p:sp>
      </p:grpSp>
      <p:grpSp>
        <p:nvGrpSpPr>
          <p:cNvPr id="8" name="Group 107"/>
          <p:cNvGrpSpPr>
            <a:grpSpLocks/>
          </p:cNvGrpSpPr>
          <p:nvPr/>
        </p:nvGrpSpPr>
        <p:grpSpPr bwMode="auto">
          <a:xfrm>
            <a:off x="4343400" y="5598584"/>
            <a:ext cx="1754188" cy="1259416"/>
            <a:chOff x="1008" y="2820"/>
            <a:chExt cx="1128" cy="794"/>
          </a:xfrm>
        </p:grpSpPr>
        <p:sp>
          <p:nvSpPr>
            <p:cNvPr id="15041" name="AutoShape 88"/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042" name="Picture 1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43" name="Oval 110"/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44" name="Rectangle 111"/>
            <p:cNvSpPr>
              <a:spLocks noChangeArrowheads="1"/>
            </p:cNvSpPr>
            <p:nvPr/>
          </p:nvSpPr>
          <p:spPr bwMode="auto">
            <a:xfrm>
              <a:off x="1274" y="3046"/>
              <a:ext cx="86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40 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12"/>
          <p:cNvGrpSpPr>
            <a:grpSpLocks/>
          </p:cNvGrpSpPr>
          <p:nvPr/>
        </p:nvGrpSpPr>
        <p:grpSpPr bwMode="auto">
          <a:xfrm>
            <a:off x="6553199" y="1524000"/>
            <a:ext cx="1776444" cy="1331384"/>
            <a:chOff x="3072" y="2304"/>
            <a:chExt cx="1142" cy="838"/>
          </a:xfrm>
        </p:grpSpPr>
        <p:sp>
          <p:nvSpPr>
            <p:cNvPr id="15037" name="AutoShape 83"/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038" name="Picture 1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39" name="Oval 115"/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40" name="Rectangle 116"/>
            <p:cNvSpPr>
              <a:spLocks noChangeArrowheads="1"/>
            </p:cNvSpPr>
            <p:nvPr/>
          </p:nvSpPr>
          <p:spPr bwMode="auto">
            <a:xfrm>
              <a:off x="3353" y="2543"/>
              <a:ext cx="86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50 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17"/>
          <p:cNvGrpSpPr>
            <a:grpSpLocks/>
          </p:cNvGrpSpPr>
          <p:nvPr/>
        </p:nvGrpSpPr>
        <p:grpSpPr bwMode="auto">
          <a:xfrm>
            <a:off x="0" y="4724400"/>
            <a:ext cx="1754188" cy="1447800"/>
            <a:chOff x="1008" y="2820"/>
            <a:chExt cx="1128" cy="794"/>
          </a:xfrm>
        </p:grpSpPr>
        <p:sp>
          <p:nvSpPr>
            <p:cNvPr id="15033" name="AutoShape 88"/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034" name="Picture 1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35" name="Oval 120"/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36" name="Rectangle 121"/>
            <p:cNvSpPr>
              <a:spLocks noChangeArrowheads="1"/>
            </p:cNvSpPr>
            <p:nvPr/>
          </p:nvSpPr>
          <p:spPr bwMode="auto">
            <a:xfrm>
              <a:off x="1274" y="3046"/>
              <a:ext cx="86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15 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22"/>
          <p:cNvGrpSpPr>
            <a:grpSpLocks/>
          </p:cNvGrpSpPr>
          <p:nvPr/>
        </p:nvGrpSpPr>
        <p:grpSpPr bwMode="auto">
          <a:xfrm>
            <a:off x="6477000" y="0"/>
            <a:ext cx="1663700" cy="1331384"/>
            <a:chOff x="3072" y="2304"/>
            <a:chExt cx="1069" cy="838"/>
          </a:xfrm>
        </p:grpSpPr>
        <p:sp>
          <p:nvSpPr>
            <p:cNvPr id="15029" name="AutoShape 83"/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030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31" name="Oval 125"/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32" name="Rectangle 126"/>
            <p:cNvSpPr>
              <a:spLocks noChangeArrowheads="1"/>
            </p:cNvSpPr>
            <p:nvPr/>
          </p:nvSpPr>
          <p:spPr bwMode="auto">
            <a:xfrm>
              <a:off x="3354" y="2543"/>
              <a:ext cx="78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10:5 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27"/>
          <p:cNvGrpSpPr>
            <a:grpSpLocks/>
          </p:cNvGrpSpPr>
          <p:nvPr/>
        </p:nvGrpSpPr>
        <p:grpSpPr bwMode="auto">
          <a:xfrm>
            <a:off x="6705601" y="3505200"/>
            <a:ext cx="1662113" cy="1331384"/>
            <a:chOff x="3072" y="2304"/>
            <a:chExt cx="1068" cy="838"/>
          </a:xfrm>
        </p:grpSpPr>
        <p:sp>
          <p:nvSpPr>
            <p:cNvPr id="15025" name="AutoShape 83"/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026" name="Picture 1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27" name="Oval 130"/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28" name="Rectangle 131"/>
            <p:cNvSpPr>
              <a:spLocks noChangeArrowheads="1"/>
            </p:cNvSpPr>
            <p:nvPr/>
          </p:nvSpPr>
          <p:spPr bwMode="auto">
            <a:xfrm>
              <a:off x="3353" y="2543"/>
              <a:ext cx="78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600" b="1">
                  <a:solidFill>
                    <a:srgbClr val="EB3D00"/>
                  </a:solidFill>
                  <a:latin typeface="Times New Roman" pitchFamily="18" charset="0"/>
                  <a:cs typeface="Times New Roman" pitchFamily="18" charset="0"/>
                </a:rPr>
                <a:t>20: 5=</a:t>
              </a:r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32"/>
          <p:cNvGrpSpPr>
            <a:grpSpLocks/>
          </p:cNvGrpSpPr>
          <p:nvPr/>
        </p:nvGrpSpPr>
        <p:grpSpPr bwMode="auto">
          <a:xfrm>
            <a:off x="4800600" y="3581399"/>
            <a:ext cx="685800" cy="939212"/>
            <a:chOff x="5232" y="2256"/>
            <a:chExt cx="720" cy="640"/>
          </a:xfrm>
        </p:grpSpPr>
        <p:sp>
          <p:nvSpPr>
            <p:cNvPr id="14951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2" name="Freeform 13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3" name="Freeform 13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4" name="Freeform 13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5" name="Freeform 13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6" name="Freeform 13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7" name="Freeform 13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8" name="Freeform 14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9" name="Freeform 14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0" name="Freeform 14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1" name="Freeform 14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2" name="Freeform 14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3" name="Freeform 14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4" name="Freeform 14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5" name="Freeform 14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6" name="Freeform 14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7" name="Freeform 14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8" name="Freeform 15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9" name="Freeform 15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0" name="Freeform 15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1" name="Freeform 15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2" name="Freeform 15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3" name="Freeform 15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4" name="Freeform 15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5" name="Freeform 15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6" name="Freeform 15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7" name="Freeform 15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8" name="Freeform 16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9" name="Freeform 16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0" name="Freeform 16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1" name="Freeform 16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2" name="Freeform 16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3" name="Freeform 16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4" name="Freeform 16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5" name="Freeform 16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6" name="Freeform 16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7" name="Freeform 16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8" name="Freeform 17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9" name="Freeform 17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0" name="Freeform 17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1" name="Freeform 17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2" name="Freeform 17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3" name="Freeform 17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4" name="Freeform 17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5" name="Freeform 17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6" name="Freeform 17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7" name="Freeform 17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8" name="Freeform 18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9" name="Freeform 18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0" name="Freeform 18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1" name="Freeform 18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2" name="Freeform 18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3" name="Freeform 18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4" name="Freeform 18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5" name="Freeform 18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6" name="Freeform 18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7" name="Freeform 18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8" name="Freeform 19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9" name="Freeform 19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0" name="Freeform 19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1" name="Freeform 19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2" name="Freeform 19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3" name="Freeform 19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4" name="Freeform 19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5" name="Freeform 19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6" name="Freeform 19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7" name="Freeform 19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8" name="Freeform 20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9" name="Freeform 20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20" name="Rectangle 202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21" name="Freeform 20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2" name="Freeform 20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3" name="Rectangle 205"/>
            <p:cNvSpPr>
              <a:spLocks noChangeArrowheads="1"/>
            </p:cNvSpPr>
            <p:nvPr/>
          </p:nvSpPr>
          <p:spPr bwMode="auto">
            <a:xfrm>
              <a:off x="5289" y="2516"/>
              <a:ext cx="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24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619"/>
              <a:ext cx="480" cy="2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10</a:t>
              </a:r>
            </a:p>
          </p:txBody>
        </p:sp>
      </p:grpSp>
      <p:grpSp>
        <p:nvGrpSpPr>
          <p:cNvPr id="14" name="Group 207"/>
          <p:cNvGrpSpPr>
            <a:grpSpLocks/>
          </p:cNvGrpSpPr>
          <p:nvPr/>
        </p:nvGrpSpPr>
        <p:grpSpPr bwMode="auto">
          <a:xfrm>
            <a:off x="2286000" y="2362199"/>
            <a:ext cx="762000" cy="939212"/>
            <a:chOff x="5232" y="2256"/>
            <a:chExt cx="792" cy="640"/>
          </a:xfrm>
        </p:grpSpPr>
        <p:sp>
          <p:nvSpPr>
            <p:cNvPr id="14877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304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8" name="Freeform 209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9" name="Freeform 210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0" name="Freeform 211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1" name="Freeform 212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2" name="Freeform 213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3" name="Freeform 214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4" name="Freeform 215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5" name="Freeform 216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6" name="Freeform 217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7" name="Freeform 218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8" name="Freeform 219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89" name="Freeform 220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0" name="Freeform 221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1" name="Freeform 222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2" name="Freeform 223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3" name="Freeform 224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4" name="Freeform 225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5" name="Freeform 226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6" name="Freeform 227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7" name="Freeform 228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8" name="Freeform 229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99" name="Freeform 230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0" name="Freeform 231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1" name="Freeform 232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2" name="Freeform 233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3" name="Freeform 234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4" name="Freeform 235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5" name="Freeform 236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6" name="Freeform 237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7" name="Freeform 238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8" name="Freeform 239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09" name="Freeform 240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0" name="Freeform 241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1" name="Freeform 242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2" name="Freeform 243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3" name="Freeform 244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4" name="Freeform 245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5" name="Freeform 246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6" name="Freeform 247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7" name="Freeform 248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8" name="Freeform 249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19" name="Freeform 250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0" name="Freeform 251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1" name="Freeform 252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2" name="Freeform 253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3" name="Freeform 254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4" name="Freeform 255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5" name="Freeform 256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6" name="Freeform 257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7" name="Freeform 258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8" name="Freeform 259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29" name="Freeform 260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0" name="Freeform 261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1" name="Freeform 262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2" name="Freeform 263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3" name="Freeform 264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4" name="Freeform 265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5" name="Freeform 266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6" name="Freeform 267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7" name="Freeform 268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8" name="Freeform 269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39" name="Freeform 270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0" name="Freeform 271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1" name="Freeform 272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2" name="Freeform 273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3" name="Freeform 274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4" name="Freeform 275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5" name="Freeform 276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46" name="Rectangle 277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47" name="Freeform 278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8" name="Freeform 279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49" name="Rectangle 280"/>
            <p:cNvSpPr>
              <a:spLocks noChangeArrowheads="1"/>
            </p:cNvSpPr>
            <p:nvPr/>
          </p:nvSpPr>
          <p:spPr bwMode="auto">
            <a:xfrm>
              <a:off x="5289" y="2516"/>
              <a:ext cx="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950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567"/>
              <a:ext cx="336" cy="28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2</a:t>
              </a:r>
            </a:p>
          </p:txBody>
        </p:sp>
      </p:grpSp>
      <p:grpSp>
        <p:nvGrpSpPr>
          <p:cNvPr id="15" name="Group 282"/>
          <p:cNvGrpSpPr>
            <a:grpSpLocks/>
          </p:cNvGrpSpPr>
          <p:nvPr/>
        </p:nvGrpSpPr>
        <p:grpSpPr bwMode="auto">
          <a:xfrm>
            <a:off x="5181600" y="2285999"/>
            <a:ext cx="838200" cy="1132408"/>
            <a:chOff x="5232" y="2256"/>
            <a:chExt cx="720" cy="713"/>
          </a:xfrm>
        </p:grpSpPr>
        <p:sp>
          <p:nvSpPr>
            <p:cNvPr id="14803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4" name="Freeform 28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5" name="Freeform 28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6" name="Freeform 28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7" name="Freeform 28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8" name="Freeform 28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9" name="Freeform 28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0" name="Freeform 29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1" name="Freeform 29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2" name="Freeform 29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3" name="Freeform 29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4" name="Freeform 29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5" name="Freeform 29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6" name="Freeform 29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7" name="Freeform 29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8" name="Freeform 29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19" name="Freeform 29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0" name="Freeform 30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1" name="Freeform 30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2" name="Freeform 30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3" name="Freeform 30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4" name="Freeform 30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5" name="Freeform 30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6" name="Freeform 30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7" name="Freeform 30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8" name="Freeform 30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29" name="Freeform 30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0" name="Freeform 31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1" name="Freeform 31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2" name="Freeform 31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3" name="Freeform 31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4" name="Freeform 31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5" name="Freeform 31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6" name="Freeform 31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7" name="Freeform 31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8" name="Freeform 31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39" name="Freeform 31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0" name="Freeform 32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1" name="Freeform 32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2" name="Freeform 32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3" name="Freeform 32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4" name="Freeform 32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5" name="Freeform 32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6" name="Freeform 32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7" name="Freeform 32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8" name="Freeform 32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49" name="Freeform 32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0" name="Freeform 33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1" name="Freeform 33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2" name="Freeform 33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3" name="Freeform 33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4" name="Freeform 33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5" name="Freeform 33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6" name="Freeform 33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7" name="Freeform 33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8" name="Freeform 33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9" name="Freeform 33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0" name="Freeform 34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1" name="Freeform 34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2" name="Freeform 34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3" name="Freeform 34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4" name="Freeform 34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5" name="Freeform 34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6" name="Freeform 34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7" name="Freeform 34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8" name="Freeform 34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69" name="Freeform 34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0" name="Freeform 35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1" name="Freeform 35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72" name="Rectangle 352"/>
            <p:cNvSpPr>
              <a:spLocks noChangeArrowheads="1"/>
            </p:cNvSpPr>
            <p:nvPr/>
          </p:nvSpPr>
          <p:spPr bwMode="auto">
            <a:xfrm>
              <a:off x="5232" y="26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73" name="Freeform 35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4" name="Freeform 35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75" name="Rectangle 355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76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736"/>
              <a:ext cx="336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6</a:t>
              </a:r>
            </a:p>
          </p:txBody>
        </p:sp>
      </p:grpSp>
      <p:grpSp>
        <p:nvGrpSpPr>
          <p:cNvPr id="16" name="Group 357"/>
          <p:cNvGrpSpPr>
            <a:grpSpLocks/>
          </p:cNvGrpSpPr>
          <p:nvPr/>
        </p:nvGrpSpPr>
        <p:grpSpPr bwMode="auto">
          <a:xfrm>
            <a:off x="2438400" y="3352799"/>
            <a:ext cx="762000" cy="1016467"/>
            <a:chOff x="5232" y="2256"/>
            <a:chExt cx="720" cy="640"/>
          </a:xfrm>
        </p:grpSpPr>
        <p:sp>
          <p:nvSpPr>
            <p:cNvPr id="14729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0" name="Freeform 359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1" name="Freeform 360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2" name="Freeform 361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3" name="Freeform 362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4" name="Freeform 363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5" name="Freeform 364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6" name="Freeform 365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7" name="Freeform 366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8" name="Freeform 367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9" name="Freeform 368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0" name="Freeform 369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1" name="Freeform 370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2" name="Freeform 371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3" name="Freeform 372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4" name="Freeform 373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5" name="Freeform 374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" name="Freeform 375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7" name="Freeform 376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8" name="Freeform 377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9" name="Freeform 378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0" name="Freeform 379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1" name="Freeform 380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2" name="Freeform 381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3" name="Freeform 382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4" name="Freeform 383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" name="Freeform 384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6" name="Freeform 385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" name="Freeform 386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8" name="Freeform 387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9" name="Freeform 388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0" name="Freeform 389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1" name="Freeform 390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2" name="Freeform 391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3" name="Freeform 392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4" name="Freeform 393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5" name="Freeform 394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6" name="Freeform 395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7" name="Freeform 396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8" name="Freeform 397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9" name="Freeform 398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0" name="Freeform 399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1" name="Freeform 400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2" name="Freeform 401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3" name="Freeform 402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4" name="Freeform 403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5" name="Freeform 404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6" name="Freeform 405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7" name="Freeform 406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8" name="Freeform 407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9" name="Freeform 408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0" name="Freeform 409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1" name="Freeform 410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2" name="Freeform 411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3" name="Freeform 412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4" name="Freeform 413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5" name="Freeform 414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6" name="Freeform 415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7" name="Freeform 416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8" name="Freeform 417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9" name="Freeform 418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0" name="Freeform 419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1" name="Freeform 420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2" name="Freeform 421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3" name="Freeform 422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4" name="Freeform 423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5" name="Freeform 424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6" name="Freeform 425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97" name="Freeform 426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98" name="Rectangle 427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99" name="Freeform 428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0" name="Freeform 429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01" name="Rectangle 430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02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640"/>
              <a:ext cx="336" cy="2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4</a:t>
              </a:r>
            </a:p>
          </p:txBody>
        </p:sp>
      </p:grpSp>
      <p:grpSp>
        <p:nvGrpSpPr>
          <p:cNvPr id="17" name="Group 432"/>
          <p:cNvGrpSpPr>
            <a:grpSpLocks/>
          </p:cNvGrpSpPr>
          <p:nvPr/>
        </p:nvGrpSpPr>
        <p:grpSpPr bwMode="auto">
          <a:xfrm>
            <a:off x="4800600" y="1828799"/>
            <a:ext cx="762000" cy="1016467"/>
            <a:chOff x="5232" y="2256"/>
            <a:chExt cx="720" cy="640"/>
          </a:xfrm>
        </p:grpSpPr>
        <p:sp>
          <p:nvSpPr>
            <p:cNvPr id="14655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6" name="Freeform 43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7" name="Freeform 43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" name="Freeform 43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" name="Freeform 43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0" name="Freeform 43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1" name="Freeform 43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2" name="Freeform 44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3" name="Freeform 44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4" name="Freeform 44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5" name="Freeform 44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6" name="Freeform 44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7" name="Freeform 44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8" name="Freeform 44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9" name="Freeform 44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0" name="Freeform 44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1" name="Freeform 44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2" name="Freeform 45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3" name="Freeform 45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4" name="Freeform 45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5" name="Freeform 45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6" name="Freeform 45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7" name="Freeform 45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8" name="Freeform 45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9" name="Freeform 45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0" name="Freeform 45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1" name="Freeform 45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2" name="Freeform 46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3" name="Freeform 46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4" name="Freeform 46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5" name="Freeform 46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6" name="Freeform 46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7" name="Freeform 46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8" name="Freeform 46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9" name="Freeform 46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0" name="Freeform 46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1" name="Freeform 46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2" name="Freeform 47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3" name="Freeform 47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4" name="Freeform 47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5" name="Freeform 47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6" name="Freeform 47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7" name="Freeform 47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8" name="Freeform 47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9" name="Freeform 47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0" name="Freeform 47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1" name="Freeform 47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2" name="Freeform 48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3" name="Freeform 48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4" name="Freeform 48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5" name="Freeform 48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6" name="Freeform 48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7" name="Freeform 48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8" name="Freeform 48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9" name="Freeform 48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0" name="Freeform 48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1" name="Freeform 48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2" name="Freeform 49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3" name="Freeform 49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4" name="Freeform 49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5" name="Freeform 49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6" name="Freeform 49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7" name="Freeform 49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8" name="Freeform 49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9" name="Freeform 49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0" name="Freeform 49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1" name="Freeform 49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2" name="Freeform 50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3" name="Freeform 50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24" name="Rectangle 502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25" name="Freeform 50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6" name="Freeform 50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7" name="Rectangle 505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28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688"/>
              <a:ext cx="336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8</a:t>
              </a:r>
            </a:p>
          </p:txBody>
        </p:sp>
      </p:grpSp>
      <p:grpSp>
        <p:nvGrpSpPr>
          <p:cNvPr id="18" name="Group 582"/>
          <p:cNvGrpSpPr>
            <a:grpSpLocks/>
          </p:cNvGrpSpPr>
          <p:nvPr/>
        </p:nvGrpSpPr>
        <p:grpSpPr bwMode="auto">
          <a:xfrm>
            <a:off x="3733800" y="3581399"/>
            <a:ext cx="990600" cy="1016467"/>
            <a:chOff x="5232" y="2256"/>
            <a:chExt cx="720" cy="640"/>
          </a:xfrm>
        </p:grpSpPr>
        <p:sp>
          <p:nvSpPr>
            <p:cNvPr id="14581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2" name="Freeform 58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3" name="Freeform 58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4" name="Freeform 58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5" name="Freeform 58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6" name="Freeform 58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7" name="Freeform 58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8" name="Freeform 59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9" name="Freeform 59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0" name="Freeform 59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1" name="Freeform 59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2" name="Freeform 59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3" name="Freeform 59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4" name="Freeform 59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5" name="Freeform 59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6" name="Freeform 59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7" name="Freeform 59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8" name="Freeform 60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9" name="Freeform 60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0" name="Freeform 60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1" name="Freeform 60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2" name="Freeform 60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3" name="Freeform 60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4" name="Freeform 60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5" name="Freeform 60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6" name="Freeform 60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7" name="Freeform 60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8" name="Freeform 61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9" name="Freeform 61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0" name="Freeform 61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1" name="Freeform 61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2" name="Freeform 61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3" name="Freeform 61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4" name="Freeform 61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5" name="Freeform 61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6" name="Freeform 61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7" name="Freeform 61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8" name="Freeform 62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9" name="Freeform 62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0" name="Freeform 62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1" name="Freeform 62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2" name="Freeform 62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3" name="Freeform 62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4" name="Freeform 62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5" name="Freeform 62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6" name="Freeform 62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7" name="Freeform 62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8" name="Freeform 63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29" name="Freeform 63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0" name="Freeform 63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1" name="Freeform 63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2" name="Freeform 63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3" name="Freeform 63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4" name="Freeform 63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5" name="Freeform 63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6" name="Freeform 63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7" name="Freeform 63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8" name="Freeform 64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39" name="Freeform 64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0" name="Freeform 64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1" name="Freeform 64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2" name="Freeform 64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3" name="Freeform 64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4" name="Freeform 64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" name="Freeform 64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" name="Freeform 64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7" name="Freeform 64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" name="Freeform 65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" name="Freeform 65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0" name="Rectangle 652"/>
            <p:cNvSpPr>
              <a:spLocks noChangeArrowheads="1"/>
            </p:cNvSpPr>
            <p:nvPr/>
          </p:nvSpPr>
          <p:spPr bwMode="auto">
            <a:xfrm>
              <a:off x="5287" y="2588"/>
              <a:ext cx="167" cy="24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51" name="Freeform 65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2" name="Freeform 65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3" name="Rectangle 655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54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87" y="2592"/>
              <a:ext cx="222" cy="2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5</a:t>
              </a:r>
            </a:p>
          </p:txBody>
        </p:sp>
      </p:grpSp>
      <p:grpSp>
        <p:nvGrpSpPr>
          <p:cNvPr id="19" name="Group 657"/>
          <p:cNvGrpSpPr>
            <a:grpSpLocks/>
          </p:cNvGrpSpPr>
          <p:nvPr/>
        </p:nvGrpSpPr>
        <p:grpSpPr bwMode="auto">
          <a:xfrm>
            <a:off x="4038600" y="1600199"/>
            <a:ext cx="762000" cy="1016467"/>
            <a:chOff x="5232" y="2256"/>
            <a:chExt cx="720" cy="640"/>
          </a:xfrm>
        </p:grpSpPr>
        <p:sp>
          <p:nvSpPr>
            <p:cNvPr id="14507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8" name="Freeform 659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9" name="Freeform 660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0" name="Freeform 661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1" name="Freeform 662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2" name="Freeform 663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3" name="Freeform 664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4" name="Freeform 665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5" name="Freeform 666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6" name="Freeform 667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7" name="Freeform 668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8" name="Freeform 669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19" name="Freeform 670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0" name="Freeform 671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1" name="Freeform 672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2" name="Freeform 673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3" name="Freeform 674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4" name="Freeform 675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5" name="Freeform 676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6" name="Freeform 677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7" name="Freeform 678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8" name="Freeform 679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29" name="Freeform 680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0" name="Freeform 681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1" name="Freeform 682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2" name="Freeform 683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3" name="Freeform 684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4" name="Freeform 685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5" name="Freeform 686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6" name="Freeform 687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7" name="Freeform 688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8" name="Freeform 689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39" name="Freeform 690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0" name="Freeform 691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1" name="Freeform 692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" name="Freeform 693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" name="Freeform 694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4" name="Freeform 695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5" name="Freeform 696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6" name="Freeform 697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7" name="Freeform 698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" name="Freeform 699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" name="Freeform 700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0" name="Freeform 701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1" name="Freeform 702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2" name="Freeform 703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3" name="Freeform 704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4" name="Freeform 705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5" name="Freeform 706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6" name="Freeform 707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7" name="Freeform 708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8" name="Freeform 709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9" name="Freeform 710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0" name="Freeform 711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1" name="Freeform 712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2" name="Freeform 713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3" name="Freeform 714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4" name="Freeform 715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5" name="Freeform 716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6" name="Freeform 717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7" name="Freeform 718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8" name="Freeform 719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9" name="Freeform 720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0" name="Freeform 721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1" name="Freeform 722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2" name="Freeform 723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3" name="Freeform 724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4" name="Freeform 725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5" name="Freeform 726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76" name="Rectangle 727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77" name="Freeform 728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8" name="Freeform 729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9" name="Rectangle 730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80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232" y="2640"/>
              <a:ext cx="336" cy="2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9</a:t>
              </a:r>
            </a:p>
          </p:txBody>
        </p:sp>
      </p:grpSp>
      <p:grpSp>
        <p:nvGrpSpPr>
          <p:cNvPr id="20" name="Group 732"/>
          <p:cNvGrpSpPr>
            <a:grpSpLocks/>
          </p:cNvGrpSpPr>
          <p:nvPr/>
        </p:nvGrpSpPr>
        <p:grpSpPr bwMode="auto">
          <a:xfrm>
            <a:off x="5486400" y="3200399"/>
            <a:ext cx="762000" cy="1016467"/>
            <a:chOff x="5232" y="2256"/>
            <a:chExt cx="720" cy="640"/>
          </a:xfrm>
        </p:grpSpPr>
        <p:sp>
          <p:nvSpPr>
            <p:cNvPr id="14433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4" name="Freeform 734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Freeform 735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6" name="Freeform 736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7" name="Freeform 737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8" name="Freeform 738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" name="Freeform 739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" name="Freeform 740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Freeform 741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Freeform 742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" name="Freeform 743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Freeform 744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Freeform 745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Freeform 746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" name="Freeform 747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" name="Freeform 748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" name="Freeform 749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" name="Freeform 750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" name="Freeform 751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2" name="Freeform 752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3" name="Freeform 753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4" name="Freeform 754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Freeform 755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Freeform 756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Freeform 757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Freeform 758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Freeform 759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Freeform 760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1" name="Freeform 761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2" name="Freeform 762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3" name="Freeform 763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4" name="Freeform 764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5" name="Freeform 765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6" name="Freeform 766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7" name="Freeform 767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8" name="Freeform 768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9" name="Freeform 769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0" name="Freeform 770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1" name="Freeform 771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2" name="Freeform 772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3" name="Freeform 773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4" name="Freeform 774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5" name="Freeform 775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6" name="Freeform 776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7" name="Freeform 777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8" name="Freeform 778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79" name="Freeform 779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0" name="Freeform 780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1" name="Freeform 781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2" name="Freeform 782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3" name="Freeform 783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4" name="Freeform 784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5" name="Freeform 785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6" name="Freeform 786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7" name="Freeform 787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8" name="Freeform 788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89" name="Freeform 789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0" name="Freeform 790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1" name="Freeform 791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2" name="Freeform 792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3" name="Freeform 793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4" name="Freeform 794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5" name="Freeform 795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6" name="Freeform 796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7" name="Freeform 797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8" name="Freeform 798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9" name="Freeform 799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0" name="Freeform 800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1" name="Freeform 801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02" name="Rectangle 802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03" name="Freeform 803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4" name="Freeform 804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05" name="Rectangle 805"/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06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304" y="2640"/>
              <a:ext cx="26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1</a:t>
              </a:r>
            </a:p>
          </p:txBody>
        </p:sp>
      </p:grpSp>
      <p:grpSp>
        <p:nvGrpSpPr>
          <p:cNvPr id="21" name="Group 807"/>
          <p:cNvGrpSpPr>
            <a:grpSpLocks/>
          </p:cNvGrpSpPr>
          <p:nvPr/>
        </p:nvGrpSpPr>
        <p:grpSpPr bwMode="auto">
          <a:xfrm>
            <a:off x="3048000" y="3428999"/>
            <a:ext cx="685800" cy="939212"/>
            <a:chOff x="5232" y="2256"/>
            <a:chExt cx="720" cy="640"/>
          </a:xfrm>
        </p:grpSpPr>
        <p:sp>
          <p:nvSpPr>
            <p:cNvPr id="14359" name="AutoShape 99"/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809"/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2147483646 w 295"/>
                <a:gd name="T1" fmla="*/ 1155451882 h 321"/>
                <a:gd name="T2" fmla="*/ 2147483646 w 295"/>
                <a:gd name="T3" fmla="*/ 1206711714 h 321"/>
                <a:gd name="T4" fmla="*/ 2147483646 w 295"/>
                <a:gd name="T5" fmla="*/ 2147483646 h 321"/>
                <a:gd name="T6" fmla="*/ 2147483646 w 295"/>
                <a:gd name="T7" fmla="*/ 2147483646 h 321"/>
                <a:gd name="T8" fmla="*/ 2147483646 w 295"/>
                <a:gd name="T9" fmla="*/ 2147483646 h 321"/>
                <a:gd name="T10" fmla="*/ 2147483646 w 295"/>
                <a:gd name="T11" fmla="*/ 2147483646 h 321"/>
                <a:gd name="T12" fmla="*/ 2147483646 w 295"/>
                <a:gd name="T13" fmla="*/ 2147483646 h 321"/>
                <a:gd name="T14" fmla="*/ 2147483646 w 295"/>
                <a:gd name="T15" fmla="*/ 2147483646 h 321"/>
                <a:gd name="T16" fmla="*/ 2147483646 w 295"/>
                <a:gd name="T17" fmla="*/ 2147483646 h 321"/>
                <a:gd name="T18" fmla="*/ 2147483646 w 295"/>
                <a:gd name="T19" fmla="*/ 2147483646 h 321"/>
                <a:gd name="T20" fmla="*/ 2147483646 w 295"/>
                <a:gd name="T21" fmla="*/ 2147483646 h 321"/>
                <a:gd name="T22" fmla="*/ 2147483646 w 295"/>
                <a:gd name="T23" fmla="*/ 2147483646 h 321"/>
                <a:gd name="T24" fmla="*/ 2147483646 w 295"/>
                <a:gd name="T25" fmla="*/ 2147483646 h 321"/>
                <a:gd name="T26" fmla="*/ 1912663499 w 295"/>
                <a:gd name="T27" fmla="*/ 2147483646 h 321"/>
                <a:gd name="T28" fmla="*/ 152022120 w 295"/>
                <a:gd name="T29" fmla="*/ 2147483646 h 321"/>
                <a:gd name="T30" fmla="*/ 644784016 w 295"/>
                <a:gd name="T31" fmla="*/ 2147483646 h 321"/>
                <a:gd name="T32" fmla="*/ 1613031979 w 295"/>
                <a:gd name="T33" fmla="*/ 2147483646 h 321"/>
                <a:gd name="T34" fmla="*/ 2147483646 w 295"/>
                <a:gd name="T35" fmla="*/ 2147483646 h 321"/>
                <a:gd name="T36" fmla="*/ 2147483646 w 295"/>
                <a:gd name="T37" fmla="*/ 2147483646 h 321"/>
                <a:gd name="T38" fmla="*/ 2147483646 w 295"/>
                <a:gd name="T39" fmla="*/ 2147483646 h 321"/>
                <a:gd name="T40" fmla="*/ 2147483646 w 295"/>
                <a:gd name="T41" fmla="*/ 2147483646 h 321"/>
                <a:gd name="T42" fmla="*/ 2147483646 w 295"/>
                <a:gd name="T43" fmla="*/ 2147483646 h 321"/>
                <a:gd name="T44" fmla="*/ 2147483646 w 295"/>
                <a:gd name="T45" fmla="*/ 2147483646 h 321"/>
                <a:gd name="T46" fmla="*/ 2147483646 w 295"/>
                <a:gd name="T47" fmla="*/ 2147483646 h 321"/>
                <a:gd name="T48" fmla="*/ 2147483646 w 295"/>
                <a:gd name="T49" fmla="*/ 2147483646 h 321"/>
                <a:gd name="T50" fmla="*/ 2147483646 w 295"/>
                <a:gd name="T51" fmla="*/ 1837642129 h 321"/>
                <a:gd name="T52" fmla="*/ 1860832283 w 295"/>
                <a:gd name="T53" fmla="*/ 2147483646 h 321"/>
                <a:gd name="T54" fmla="*/ 2147483646 w 295"/>
                <a:gd name="T55" fmla="*/ 2147483646 h 321"/>
                <a:gd name="T56" fmla="*/ 1764039287 w 295"/>
                <a:gd name="T57" fmla="*/ 2147483646 h 321"/>
                <a:gd name="T58" fmla="*/ 1664835918 w 295"/>
                <a:gd name="T59" fmla="*/ 2147483646 h 321"/>
                <a:gd name="T60" fmla="*/ 2147483646 w 295"/>
                <a:gd name="T61" fmla="*/ 1740581258 h 321"/>
                <a:gd name="T62" fmla="*/ 2147483646 w 295"/>
                <a:gd name="T63" fmla="*/ 2147483646 h 321"/>
                <a:gd name="T64" fmla="*/ 2147483646 w 295"/>
                <a:gd name="T65" fmla="*/ 2147483646 h 321"/>
                <a:gd name="T66" fmla="*/ 2147483646 w 295"/>
                <a:gd name="T67" fmla="*/ 1400242600 h 321"/>
                <a:gd name="T68" fmla="*/ 2147483646 w 295"/>
                <a:gd name="T69" fmla="*/ 535465186 h 321"/>
                <a:gd name="T70" fmla="*/ 2147483646 w 295"/>
                <a:gd name="T71" fmla="*/ 1057585319 h 321"/>
                <a:gd name="T72" fmla="*/ 2147483646 w 295"/>
                <a:gd name="T73" fmla="*/ 930415551 h 321"/>
                <a:gd name="T74" fmla="*/ 2147483646 w 295"/>
                <a:gd name="T75" fmla="*/ 1740581258 h 321"/>
                <a:gd name="T76" fmla="*/ 2147483646 w 295"/>
                <a:gd name="T77" fmla="*/ 2147483646 h 321"/>
                <a:gd name="T78" fmla="*/ 2147483646 w 295"/>
                <a:gd name="T79" fmla="*/ 2147483646 h 321"/>
                <a:gd name="T80" fmla="*/ 2147483646 w 295"/>
                <a:gd name="T81" fmla="*/ 2147483646 h 321"/>
                <a:gd name="T82" fmla="*/ 2147483646 w 295"/>
                <a:gd name="T83" fmla="*/ 446196508 h 321"/>
                <a:gd name="T84" fmla="*/ 2147483646 w 295"/>
                <a:gd name="T85" fmla="*/ 251210859 h 321"/>
                <a:gd name="T86" fmla="*/ 2147483646 w 295"/>
                <a:gd name="T87" fmla="*/ 2147483646 h 321"/>
                <a:gd name="T88" fmla="*/ 2147483646 w 295"/>
                <a:gd name="T89" fmla="*/ 2147483646 h 321"/>
                <a:gd name="T90" fmla="*/ 2147483646 w 295"/>
                <a:gd name="T91" fmla="*/ 2147483646 h 321"/>
                <a:gd name="T92" fmla="*/ 2147483646 w 295"/>
                <a:gd name="T93" fmla="*/ 2147483646 h 321"/>
                <a:gd name="T94" fmla="*/ 2147483646 w 295"/>
                <a:gd name="T95" fmla="*/ 2147483646 h 321"/>
                <a:gd name="T96" fmla="*/ 2147483646 w 295"/>
                <a:gd name="T97" fmla="*/ 2147483646 h 321"/>
                <a:gd name="T98" fmla="*/ 2147483646 w 295"/>
                <a:gd name="T99" fmla="*/ 2147483646 h 321"/>
                <a:gd name="T100" fmla="*/ 2147483646 w 295"/>
                <a:gd name="T101" fmla="*/ 2147483646 h 321"/>
                <a:gd name="T102" fmla="*/ 2147483646 w 295"/>
                <a:gd name="T103" fmla="*/ 2147483646 h 321"/>
                <a:gd name="T104" fmla="*/ 2147483646 w 295"/>
                <a:gd name="T105" fmla="*/ 2147483646 h 321"/>
                <a:gd name="T106" fmla="*/ 2147483646 w 295"/>
                <a:gd name="T107" fmla="*/ 2147483646 h 321"/>
                <a:gd name="T108" fmla="*/ 2147483646 w 295"/>
                <a:gd name="T109" fmla="*/ 2147483646 h 321"/>
                <a:gd name="T110" fmla="*/ 2147483646 w 295"/>
                <a:gd name="T111" fmla="*/ 2147483646 h 321"/>
                <a:gd name="T112" fmla="*/ 2147483646 w 295"/>
                <a:gd name="T113" fmla="*/ 2147483646 h 321"/>
                <a:gd name="T114" fmla="*/ 2147483646 w 295"/>
                <a:gd name="T115" fmla="*/ 2147483646 h 321"/>
                <a:gd name="T116" fmla="*/ 2147483646 w 295"/>
                <a:gd name="T117" fmla="*/ 2147483646 h 321"/>
                <a:gd name="T118" fmla="*/ 2147483646 w 295"/>
                <a:gd name="T119" fmla="*/ 2147483646 h 321"/>
                <a:gd name="T120" fmla="*/ 2147483646 w 295"/>
                <a:gd name="T121" fmla="*/ 2147483646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810"/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219487878 w 17"/>
                <a:gd name="T1" fmla="*/ 415661563 h 15"/>
                <a:gd name="T2" fmla="*/ 219487878 w 17"/>
                <a:gd name="T3" fmla="*/ 415661563 h 15"/>
                <a:gd name="T4" fmla="*/ 270019023 w 17"/>
                <a:gd name="T5" fmla="*/ 387877105 h 15"/>
                <a:gd name="T6" fmla="*/ 367789346 w 17"/>
                <a:gd name="T7" fmla="*/ 358117058 h 15"/>
                <a:gd name="T8" fmla="*/ 426064596 w 17"/>
                <a:gd name="T9" fmla="*/ 326231454 h 15"/>
                <a:gd name="T10" fmla="*/ 461852727 w 17"/>
                <a:gd name="T11" fmla="*/ 326231454 h 15"/>
                <a:gd name="T12" fmla="*/ 524154289 w 17"/>
                <a:gd name="T13" fmla="*/ 246921121 h 15"/>
                <a:gd name="T14" fmla="*/ 524154289 w 17"/>
                <a:gd name="T15" fmla="*/ 200626089 h 15"/>
                <a:gd name="T16" fmla="*/ 524154289 w 17"/>
                <a:gd name="T17" fmla="*/ 143105221 h 15"/>
                <a:gd name="T18" fmla="*/ 489361092 w 17"/>
                <a:gd name="T19" fmla="*/ 111205502 h 15"/>
                <a:gd name="T20" fmla="*/ 489361092 w 17"/>
                <a:gd name="T21" fmla="*/ 87279508 h 15"/>
                <a:gd name="T22" fmla="*/ 461852727 w 17"/>
                <a:gd name="T23" fmla="*/ 57520087 h 15"/>
                <a:gd name="T24" fmla="*/ 426064596 w 17"/>
                <a:gd name="T25" fmla="*/ 29751769 h 15"/>
                <a:gd name="T26" fmla="*/ 399891269 w 17"/>
                <a:gd name="T27" fmla="*/ 29751769 h 15"/>
                <a:gd name="T28" fmla="*/ 367789346 w 17"/>
                <a:gd name="T29" fmla="*/ 0 h 15"/>
                <a:gd name="T30" fmla="*/ 304825313 w 17"/>
                <a:gd name="T31" fmla="*/ 0 h 15"/>
                <a:gd name="T32" fmla="*/ 252095217 w 17"/>
                <a:gd name="T33" fmla="*/ 0 h 15"/>
                <a:gd name="T34" fmla="*/ 189467254 w 17"/>
                <a:gd name="T35" fmla="*/ 29751769 h 15"/>
                <a:gd name="T36" fmla="*/ 97604343 w 17"/>
                <a:gd name="T37" fmla="*/ 57520087 h 15"/>
                <a:gd name="T38" fmla="*/ 0 w 17"/>
                <a:gd name="T39" fmla="*/ 143105221 h 15"/>
                <a:gd name="T40" fmla="*/ 34464307 w 17"/>
                <a:gd name="T41" fmla="*/ 168740382 h 15"/>
                <a:gd name="T42" fmla="*/ 34464307 w 17"/>
                <a:gd name="T43" fmla="*/ 200626089 h 15"/>
                <a:gd name="T44" fmla="*/ 129867233 w 17"/>
                <a:gd name="T45" fmla="*/ 304398148 h 15"/>
                <a:gd name="T46" fmla="*/ 189467254 w 17"/>
                <a:gd name="T47" fmla="*/ 387877105 h 15"/>
                <a:gd name="T48" fmla="*/ 219487878 w 17"/>
                <a:gd name="T49" fmla="*/ 415661563 h 15"/>
                <a:gd name="T50" fmla="*/ 189467254 w 17"/>
                <a:gd name="T51" fmla="*/ 358117058 h 15"/>
                <a:gd name="T52" fmla="*/ 97604343 w 17"/>
                <a:gd name="T53" fmla="*/ 246921121 h 15"/>
                <a:gd name="T54" fmla="*/ 66901302 w 17"/>
                <a:gd name="T55" fmla="*/ 200626089 h 15"/>
                <a:gd name="T56" fmla="*/ 34464307 w 17"/>
                <a:gd name="T57" fmla="*/ 143105221 h 15"/>
                <a:gd name="T58" fmla="*/ 34464307 w 17"/>
                <a:gd name="T59" fmla="*/ 143105221 h 15"/>
                <a:gd name="T60" fmla="*/ 66901302 w 17"/>
                <a:gd name="T61" fmla="*/ 111205502 h 15"/>
                <a:gd name="T62" fmla="*/ 157031313 w 17"/>
                <a:gd name="T63" fmla="*/ 57520087 h 15"/>
                <a:gd name="T64" fmla="*/ 252095217 w 17"/>
                <a:gd name="T65" fmla="*/ 29751769 h 15"/>
                <a:gd name="T66" fmla="*/ 270019023 w 17"/>
                <a:gd name="T67" fmla="*/ 29751769 h 15"/>
                <a:gd name="T68" fmla="*/ 337175314 w 17"/>
                <a:gd name="T69" fmla="*/ 29751769 h 15"/>
                <a:gd name="T70" fmla="*/ 367789346 w 17"/>
                <a:gd name="T71" fmla="*/ 29751769 h 15"/>
                <a:gd name="T72" fmla="*/ 399891269 w 17"/>
                <a:gd name="T73" fmla="*/ 57520087 h 15"/>
                <a:gd name="T74" fmla="*/ 426064596 w 17"/>
                <a:gd name="T75" fmla="*/ 57520087 h 15"/>
                <a:gd name="T76" fmla="*/ 461852727 w 17"/>
                <a:gd name="T77" fmla="*/ 87279508 h 15"/>
                <a:gd name="T78" fmla="*/ 461852727 w 17"/>
                <a:gd name="T79" fmla="*/ 111205502 h 15"/>
                <a:gd name="T80" fmla="*/ 489361092 w 17"/>
                <a:gd name="T81" fmla="*/ 111205502 h 15"/>
                <a:gd name="T82" fmla="*/ 489361092 w 17"/>
                <a:gd name="T83" fmla="*/ 168740382 h 15"/>
                <a:gd name="T84" fmla="*/ 489361092 w 17"/>
                <a:gd name="T85" fmla="*/ 200626089 h 15"/>
                <a:gd name="T86" fmla="*/ 489361092 w 17"/>
                <a:gd name="T87" fmla="*/ 246921121 h 15"/>
                <a:gd name="T88" fmla="*/ 461852727 w 17"/>
                <a:gd name="T89" fmla="*/ 304398148 h 15"/>
                <a:gd name="T90" fmla="*/ 426064596 w 17"/>
                <a:gd name="T91" fmla="*/ 304398148 h 15"/>
                <a:gd name="T92" fmla="*/ 399891269 w 17"/>
                <a:gd name="T93" fmla="*/ 326231454 h 15"/>
                <a:gd name="T94" fmla="*/ 304825313 w 17"/>
                <a:gd name="T95" fmla="*/ 358117058 h 15"/>
                <a:gd name="T96" fmla="*/ 252095217 w 17"/>
                <a:gd name="T97" fmla="*/ 387877105 h 15"/>
                <a:gd name="T98" fmla="*/ 219487878 w 17"/>
                <a:gd name="T99" fmla="*/ 415661563 h 15"/>
                <a:gd name="T100" fmla="*/ 189467254 w 17"/>
                <a:gd name="T101" fmla="*/ 415661563 h 15"/>
                <a:gd name="T102" fmla="*/ 189467254 w 17"/>
                <a:gd name="T103" fmla="*/ 415661563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811"/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2147483646 w 146"/>
                <a:gd name="T1" fmla="*/ 2147483646 h 94"/>
                <a:gd name="T2" fmla="*/ 2147483646 w 146"/>
                <a:gd name="T3" fmla="*/ 2147483646 h 94"/>
                <a:gd name="T4" fmla="*/ 2147483646 w 146"/>
                <a:gd name="T5" fmla="*/ 2147483646 h 94"/>
                <a:gd name="T6" fmla="*/ 2147483646 w 146"/>
                <a:gd name="T7" fmla="*/ 2147483646 h 94"/>
                <a:gd name="T8" fmla="*/ 2147483646 w 146"/>
                <a:gd name="T9" fmla="*/ 2147483646 h 94"/>
                <a:gd name="T10" fmla="*/ 2147483646 w 146"/>
                <a:gd name="T11" fmla="*/ 2147483646 h 94"/>
                <a:gd name="T12" fmla="*/ 2147483646 w 146"/>
                <a:gd name="T13" fmla="*/ 2147483646 h 94"/>
                <a:gd name="T14" fmla="*/ 2147483646 w 146"/>
                <a:gd name="T15" fmla="*/ 2147483646 h 94"/>
                <a:gd name="T16" fmla="*/ 2147483646 w 146"/>
                <a:gd name="T17" fmla="*/ 2147483646 h 94"/>
                <a:gd name="T18" fmla="*/ 2147483646 w 146"/>
                <a:gd name="T19" fmla="*/ 2147483646 h 94"/>
                <a:gd name="T20" fmla="*/ 2147483646 w 146"/>
                <a:gd name="T21" fmla="*/ 2147483646 h 94"/>
                <a:gd name="T22" fmla="*/ 2147483646 w 146"/>
                <a:gd name="T23" fmla="*/ 1992009958 h 94"/>
                <a:gd name="T24" fmla="*/ 2147483646 w 146"/>
                <a:gd name="T25" fmla="*/ 1508116654 h 94"/>
                <a:gd name="T26" fmla="*/ 2147483646 w 146"/>
                <a:gd name="T27" fmla="*/ 1143298067 h 94"/>
                <a:gd name="T28" fmla="*/ 2147483646 w 146"/>
                <a:gd name="T29" fmla="*/ 741990122 h 94"/>
                <a:gd name="T30" fmla="*/ 2147483646 w 146"/>
                <a:gd name="T31" fmla="*/ 627170437 h 94"/>
                <a:gd name="T32" fmla="*/ 2147483646 w 146"/>
                <a:gd name="T33" fmla="*/ 400558009 h 94"/>
                <a:gd name="T34" fmla="*/ 2147483646 w 146"/>
                <a:gd name="T35" fmla="*/ 879377990 h 94"/>
                <a:gd name="T36" fmla="*/ 2147483646 w 146"/>
                <a:gd name="T37" fmla="*/ 1186465383 h 94"/>
                <a:gd name="T38" fmla="*/ 2044405347 w 146"/>
                <a:gd name="T39" fmla="*/ 1095205637 h 94"/>
                <a:gd name="T40" fmla="*/ 1480346606 w 146"/>
                <a:gd name="T41" fmla="*/ 671964536 h 94"/>
                <a:gd name="T42" fmla="*/ 932536376 w 146"/>
                <a:gd name="T43" fmla="*/ 179197878 h 94"/>
                <a:gd name="T44" fmla="*/ 668715451 w 146"/>
                <a:gd name="T45" fmla="*/ 273702363 h 94"/>
                <a:gd name="T46" fmla="*/ 417110856 w 146"/>
                <a:gd name="T47" fmla="*/ 492368659 h 94"/>
                <a:gd name="T48" fmla="*/ 210720395 w 146"/>
                <a:gd name="T49" fmla="*/ 492368659 h 94"/>
                <a:gd name="T50" fmla="*/ 106453932 w 146"/>
                <a:gd name="T51" fmla="*/ 400558009 h 94"/>
                <a:gd name="T52" fmla="*/ 160231097 w 146"/>
                <a:gd name="T53" fmla="*/ 273702363 h 94"/>
                <a:gd name="T54" fmla="*/ 106453932 w 146"/>
                <a:gd name="T55" fmla="*/ 91051895 h 94"/>
                <a:gd name="T56" fmla="*/ 160231097 w 146"/>
                <a:gd name="T57" fmla="*/ 139070390 h 94"/>
                <a:gd name="T58" fmla="*/ 106453932 w 146"/>
                <a:gd name="T59" fmla="*/ 318670475 h 94"/>
                <a:gd name="T60" fmla="*/ 106453932 w 146"/>
                <a:gd name="T61" fmla="*/ 446819182 h 94"/>
                <a:gd name="T62" fmla="*/ 263592159 w 146"/>
                <a:gd name="T63" fmla="*/ 538669251 h 94"/>
                <a:gd name="T64" fmla="*/ 574056399 w 146"/>
                <a:gd name="T65" fmla="*/ 400558009 h 94"/>
                <a:gd name="T66" fmla="*/ 879429649 w 146"/>
                <a:gd name="T67" fmla="*/ 179197878 h 94"/>
                <a:gd name="T68" fmla="*/ 978923095 w 146"/>
                <a:gd name="T69" fmla="*/ 227032478 h 94"/>
                <a:gd name="T70" fmla="*/ 1687920134 w 146"/>
                <a:gd name="T71" fmla="*/ 879377990 h 94"/>
                <a:gd name="T72" fmla="*/ 2147483646 w 146"/>
                <a:gd name="T73" fmla="*/ 1186465383 h 94"/>
                <a:gd name="T74" fmla="*/ 2147483646 w 146"/>
                <a:gd name="T75" fmla="*/ 1186465383 h 94"/>
                <a:gd name="T76" fmla="*/ 2147483646 w 146"/>
                <a:gd name="T77" fmla="*/ 538669251 h 94"/>
                <a:gd name="T78" fmla="*/ 2147483646 w 146"/>
                <a:gd name="T79" fmla="*/ 446819182 h 94"/>
                <a:gd name="T80" fmla="*/ 2147483646 w 146"/>
                <a:gd name="T81" fmla="*/ 694097591 h 94"/>
                <a:gd name="T82" fmla="*/ 2147483646 w 146"/>
                <a:gd name="T83" fmla="*/ 833063307 h 94"/>
                <a:gd name="T84" fmla="*/ 2147483646 w 146"/>
                <a:gd name="T85" fmla="*/ 1274610638 h 94"/>
                <a:gd name="T86" fmla="*/ 2147483646 w 146"/>
                <a:gd name="T87" fmla="*/ 1687527210 h 94"/>
                <a:gd name="T88" fmla="*/ 2147483646 w 146"/>
                <a:gd name="T89" fmla="*/ 2147483646 h 94"/>
                <a:gd name="T90" fmla="*/ 2147483646 w 146"/>
                <a:gd name="T91" fmla="*/ 2147483646 h 94"/>
                <a:gd name="T92" fmla="*/ 2147483646 w 146"/>
                <a:gd name="T93" fmla="*/ 2147483646 h 94"/>
                <a:gd name="T94" fmla="*/ 2147483646 w 146"/>
                <a:gd name="T95" fmla="*/ 2147483646 h 94"/>
                <a:gd name="T96" fmla="*/ 2147483646 w 146"/>
                <a:gd name="T97" fmla="*/ 2147483646 h 94"/>
                <a:gd name="T98" fmla="*/ 2147483646 w 146"/>
                <a:gd name="T99" fmla="*/ 2147483646 h 94"/>
                <a:gd name="T100" fmla="*/ 2147483646 w 146"/>
                <a:gd name="T101" fmla="*/ 2147483646 h 94"/>
                <a:gd name="T102" fmla="*/ 2147483646 w 146"/>
                <a:gd name="T103" fmla="*/ 2147483646 h 94"/>
                <a:gd name="T104" fmla="*/ 2147483646 w 146"/>
                <a:gd name="T105" fmla="*/ 2147483646 h 94"/>
                <a:gd name="T106" fmla="*/ 2147483646 w 146"/>
                <a:gd name="T107" fmla="*/ 2147483646 h 94"/>
                <a:gd name="T108" fmla="*/ 2147483646 w 146"/>
                <a:gd name="T109" fmla="*/ 2147483646 h 94"/>
                <a:gd name="T110" fmla="*/ 2147483646 w 146"/>
                <a:gd name="T111" fmla="*/ 2147483646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812"/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2147483646 w 107"/>
                <a:gd name="T1" fmla="*/ 2147483646 h 81"/>
                <a:gd name="T2" fmla="*/ 2147483646 w 107"/>
                <a:gd name="T3" fmla="*/ 2147483646 h 81"/>
                <a:gd name="T4" fmla="*/ 2147483646 w 107"/>
                <a:gd name="T5" fmla="*/ 2147483646 h 81"/>
                <a:gd name="T6" fmla="*/ 2147483646 w 107"/>
                <a:gd name="T7" fmla="*/ 2147483646 h 81"/>
                <a:gd name="T8" fmla="*/ 2147483646 w 107"/>
                <a:gd name="T9" fmla="*/ 2147483646 h 81"/>
                <a:gd name="T10" fmla="*/ 2147483646 w 107"/>
                <a:gd name="T11" fmla="*/ 2147483646 h 81"/>
                <a:gd name="T12" fmla="*/ 2147483646 w 107"/>
                <a:gd name="T13" fmla="*/ 2147483646 h 81"/>
                <a:gd name="T14" fmla="*/ 2147483646 w 107"/>
                <a:gd name="T15" fmla="*/ 2147483646 h 81"/>
                <a:gd name="T16" fmla="*/ 2147483646 w 107"/>
                <a:gd name="T17" fmla="*/ 2147483646 h 81"/>
                <a:gd name="T18" fmla="*/ 2147483646 w 107"/>
                <a:gd name="T19" fmla="*/ 2093855597 h 81"/>
                <a:gd name="T20" fmla="*/ 2100518212 w 107"/>
                <a:gd name="T21" fmla="*/ 1939866127 h 81"/>
                <a:gd name="T22" fmla="*/ 1940354836 w 107"/>
                <a:gd name="T23" fmla="*/ 1891816055 h 81"/>
                <a:gd name="T24" fmla="*/ 1108861629 w 107"/>
                <a:gd name="T25" fmla="*/ 1841682039 h 81"/>
                <a:gd name="T26" fmla="*/ 270066380 w 107"/>
                <a:gd name="T27" fmla="*/ 1891816055 h 81"/>
                <a:gd name="T28" fmla="*/ 54883141 w 107"/>
                <a:gd name="T29" fmla="*/ 1744478811 h 81"/>
                <a:gd name="T30" fmla="*/ 54883141 w 107"/>
                <a:gd name="T31" fmla="*/ 1646324693 h 81"/>
                <a:gd name="T32" fmla="*/ 163153649 w 107"/>
                <a:gd name="T33" fmla="*/ 1544033722 h 81"/>
                <a:gd name="T34" fmla="*/ 695134642 w 107"/>
                <a:gd name="T35" fmla="*/ 1404462483 h 81"/>
                <a:gd name="T36" fmla="*/ 845759796 w 107"/>
                <a:gd name="T37" fmla="*/ 1305470080 h 81"/>
                <a:gd name="T38" fmla="*/ 1163569297 w 107"/>
                <a:gd name="T39" fmla="*/ 1109706343 h 81"/>
                <a:gd name="T40" fmla="*/ 1568538307 w 107"/>
                <a:gd name="T41" fmla="*/ 833452095 h 81"/>
                <a:gd name="T42" fmla="*/ 1887502584 w 107"/>
                <a:gd name="T43" fmla="*/ 686886538 h 81"/>
                <a:gd name="T44" fmla="*/ 1887502584 w 107"/>
                <a:gd name="T45" fmla="*/ 447091155 h 81"/>
                <a:gd name="T46" fmla="*/ 1940354836 w 107"/>
                <a:gd name="T47" fmla="*/ 296837618 h 81"/>
                <a:gd name="T48" fmla="*/ 2147483646 w 107"/>
                <a:gd name="T49" fmla="*/ 101418538 h 81"/>
                <a:gd name="T50" fmla="*/ 2147483646 w 107"/>
                <a:gd name="T51" fmla="*/ 0 h 81"/>
                <a:gd name="T52" fmla="*/ 2147483646 w 107"/>
                <a:gd name="T53" fmla="*/ 101418538 h 81"/>
                <a:gd name="T54" fmla="*/ 2147483646 w 107"/>
                <a:gd name="T55" fmla="*/ 200332853 h 81"/>
                <a:gd name="T56" fmla="*/ 2147483646 w 107"/>
                <a:gd name="T57" fmla="*/ 737015400 h 81"/>
                <a:gd name="T58" fmla="*/ 2147483646 w 107"/>
                <a:gd name="T59" fmla="*/ 737015400 h 81"/>
                <a:gd name="T60" fmla="*/ 2147483646 w 107"/>
                <a:gd name="T61" fmla="*/ 200332853 h 81"/>
                <a:gd name="T62" fmla="*/ 2147483646 w 107"/>
                <a:gd name="T63" fmla="*/ 0 h 81"/>
                <a:gd name="T64" fmla="*/ 2147483646 w 107"/>
                <a:gd name="T65" fmla="*/ 51343135 h 81"/>
                <a:gd name="T66" fmla="*/ 1940354836 w 107"/>
                <a:gd name="T67" fmla="*/ 200332853 h 81"/>
                <a:gd name="T68" fmla="*/ 1832138092 w 107"/>
                <a:gd name="T69" fmla="*/ 447091155 h 81"/>
                <a:gd name="T70" fmla="*/ 1887502584 w 107"/>
                <a:gd name="T71" fmla="*/ 638133803 h 81"/>
                <a:gd name="T72" fmla="*/ 1568538307 w 107"/>
                <a:gd name="T73" fmla="*/ 833452095 h 81"/>
                <a:gd name="T74" fmla="*/ 1217528068 w 107"/>
                <a:gd name="T75" fmla="*/ 1060014428 h 81"/>
                <a:gd name="T76" fmla="*/ 845759796 w 107"/>
                <a:gd name="T77" fmla="*/ 1260511216 h 81"/>
                <a:gd name="T78" fmla="*/ 695134642 w 107"/>
                <a:gd name="T79" fmla="*/ 1404462483 h 81"/>
                <a:gd name="T80" fmla="*/ 215448327 w 107"/>
                <a:gd name="T81" fmla="*/ 1492689653 h 81"/>
                <a:gd name="T82" fmla="*/ 54883141 w 107"/>
                <a:gd name="T83" fmla="*/ 1646324693 h 81"/>
                <a:gd name="T84" fmla="*/ 54883141 w 107"/>
                <a:gd name="T85" fmla="*/ 1790311696 h 81"/>
                <a:gd name="T86" fmla="*/ 535084915 w 107"/>
                <a:gd name="T87" fmla="*/ 1939866127 h 81"/>
                <a:gd name="T88" fmla="*/ 1460266016 w 107"/>
                <a:gd name="T89" fmla="*/ 1891816055 h 81"/>
                <a:gd name="T90" fmla="*/ 1940354836 w 107"/>
                <a:gd name="T91" fmla="*/ 1939866127 h 81"/>
                <a:gd name="T92" fmla="*/ 2147483646 w 107"/>
                <a:gd name="T93" fmla="*/ 2042045965 h 81"/>
                <a:gd name="T94" fmla="*/ 2147483646 w 107"/>
                <a:gd name="T95" fmla="*/ 2147483646 h 81"/>
                <a:gd name="T96" fmla="*/ 2147483646 w 107"/>
                <a:gd name="T97" fmla="*/ 2147483646 h 81"/>
                <a:gd name="T98" fmla="*/ 2147483646 w 107"/>
                <a:gd name="T99" fmla="*/ 2147483646 h 81"/>
                <a:gd name="T100" fmla="*/ 2147483646 w 107"/>
                <a:gd name="T101" fmla="*/ 2147483646 h 81"/>
                <a:gd name="T102" fmla="*/ 2147483646 w 107"/>
                <a:gd name="T103" fmla="*/ 2147483646 h 81"/>
                <a:gd name="T104" fmla="*/ 2147483646 w 107"/>
                <a:gd name="T105" fmla="*/ 2147483646 h 81"/>
                <a:gd name="T106" fmla="*/ 2147483646 w 107"/>
                <a:gd name="T107" fmla="*/ 2147483646 h 81"/>
                <a:gd name="T108" fmla="*/ 2147483646 w 107"/>
                <a:gd name="T109" fmla="*/ 2147483646 h 81"/>
                <a:gd name="T110" fmla="*/ 2147483646 w 107"/>
                <a:gd name="T111" fmla="*/ 2147483646 h 81"/>
                <a:gd name="T112" fmla="*/ 2147483646 w 107"/>
                <a:gd name="T113" fmla="*/ 2147483646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813"/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723072459 w 64"/>
                <a:gd name="T1" fmla="*/ 2147483646 h 159"/>
                <a:gd name="T2" fmla="*/ 795246197 w 64"/>
                <a:gd name="T3" fmla="*/ 2147483646 h 159"/>
                <a:gd name="T4" fmla="*/ 795246197 w 64"/>
                <a:gd name="T5" fmla="*/ 2147483646 h 159"/>
                <a:gd name="T6" fmla="*/ 1283570712 w 64"/>
                <a:gd name="T7" fmla="*/ 2147483646 h 159"/>
                <a:gd name="T8" fmla="*/ 1652706748 w 64"/>
                <a:gd name="T9" fmla="*/ 2147483646 h 159"/>
                <a:gd name="T10" fmla="*/ 2014212798 w 64"/>
                <a:gd name="T11" fmla="*/ 2147483646 h 159"/>
                <a:gd name="T12" fmla="*/ 2147483646 w 64"/>
                <a:gd name="T13" fmla="*/ 2147483646 h 159"/>
                <a:gd name="T14" fmla="*/ 2147483646 w 64"/>
                <a:gd name="T15" fmla="*/ 2147483646 h 159"/>
                <a:gd name="T16" fmla="*/ 2147483646 w 64"/>
                <a:gd name="T17" fmla="*/ 2147483646 h 159"/>
                <a:gd name="T18" fmla="*/ 1922085374 w 64"/>
                <a:gd name="T19" fmla="*/ 2147483646 h 159"/>
                <a:gd name="T20" fmla="*/ 1283570712 w 64"/>
                <a:gd name="T21" fmla="*/ 2147483646 h 159"/>
                <a:gd name="T22" fmla="*/ 1023092666 w 64"/>
                <a:gd name="T23" fmla="*/ 2147483646 h 159"/>
                <a:gd name="T24" fmla="*/ 887807417 w 64"/>
                <a:gd name="T25" fmla="*/ 2147483646 h 159"/>
                <a:gd name="T26" fmla="*/ 976297760 w 64"/>
                <a:gd name="T27" fmla="*/ 2147483646 h 159"/>
                <a:gd name="T28" fmla="*/ 1470081666 w 64"/>
                <a:gd name="T29" fmla="*/ 2147483646 h 159"/>
                <a:gd name="T30" fmla="*/ 1791513894 w 64"/>
                <a:gd name="T31" fmla="*/ 2147483646 h 159"/>
                <a:gd name="T32" fmla="*/ 2147483646 w 64"/>
                <a:gd name="T33" fmla="*/ 2147483646 h 159"/>
                <a:gd name="T34" fmla="*/ 2127360966 w 64"/>
                <a:gd name="T35" fmla="*/ 1879592246 h 159"/>
                <a:gd name="T36" fmla="*/ 1747870256 w 64"/>
                <a:gd name="T37" fmla="*/ 1104828887 h 159"/>
                <a:gd name="T38" fmla="*/ 1378289412 w 64"/>
                <a:gd name="T39" fmla="*/ 631428931 h 159"/>
                <a:gd name="T40" fmla="*/ 1068144094 w 64"/>
                <a:gd name="T41" fmla="*/ 345837426 h 159"/>
                <a:gd name="T42" fmla="*/ 495897570 w 64"/>
                <a:gd name="T43" fmla="*/ 51172580 h 159"/>
                <a:gd name="T44" fmla="*/ 186552454 w 64"/>
                <a:gd name="T45" fmla="*/ 51172580 h 159"/>
                <a:gd name="T46" fmla="*/ 0 w 64"/>
                <a:gd name="T47" fmla="*/ 244043071 h 159"/>
                <a:gd name="T48" fmla="*/ 0 w 64"/>
                <a:gd name="T49" fmla="*/ 583646045 h 159"/>
                <a:gd name="T50" fmla="*/ 450949889 w 64"/>
                <a:gd name="T51" fmla="*/ 1104828887 h 159"/>
                <a:gd name="T52" fmla="*/ 584562406 w 64"/>
                <a:gd name="T53" fmla="*/ 1152608507 h 159"/>
                <a:gd name="T54" fmla="*/ 723072459 w 64"/>
                <a:gd name="T55" fmla="*/ 1348766187 h 159"/>
                <a:gd name="T56" fmla="*/ 584562406 w 64"/>
                <a:gd name="T57" fmla="*/ 1104828887 h 159"/>
                <a:gd name="T58" fmla="*/ 320605618 w 64"/>
                <a:gd name="T59" fmla="*/ 1104828887 h 159"/>
                <a:gd name="T60" fmla="*/ 48130455 w 64"/>
                <a:gd name="T61" fmla="*/ 533769007 h 159"/>
                <a:gd name="T62" fmla="*/ 48130455 w 64"/>
                <a:gd name="T63" fmla="*/ 244043071 h 159"/>
                <a:gd name="T64" fmla="*/ 139977591 w 64"/>
                <a:gd name="T65" fmla="*/ 101057799 h 159"/>
                <a:gd name="T66" fmla="*/ 367275081 w 64"/>
                <a:gd name="T67" fmla="*/ 51172580 h 159"/>
                <a:gd name="T68" fmla="*/ 795246197 w 64"/>
                <a:gd name="T69" fmla="*/ 244043071 h 159"/>
                <a:gd name="T70" fmla="*/ 1283570712 w 64"/>
                <a:gd name="T71" fmla="*/ 583646045 h 159"/>
                <a:gd name="T72" fmla="*/ 1470081666 w 64"/>
                <a:gd name="T73" fmla="*/ 827591373 h 159"/>
                <a:gd name="T74" fmla="*/ 2014212798 w 64"/>
                <a:gd name="T75" fmla="*/ 1729889011 h 159"/>
                <a:gd name="T76" fmla="*/ 2127360966 w 64"/>
                <a:gd name="T77" fmla="*/ 2130294548 h 159"/>
                <a:gd name="T78" fmla="*/ 1827329084 w 64"/>
                <a:gd name="T79" fmla="*/ 2147483646 h 159"/>
                <a:gd name="T80" fmla="*/ 1747870256 w 64"/>
                <a:gd name="T81" fmla="*/ 2147483646 h 159"/>
                <a:gd name="T82" fmla="*/ 1150856845 w 64"/>
                <a:gd name="T83" fmla="*/ 2147483646 h 159"/>
                <a:gd name="T84" fmla="*/ 887807417 w 64"/>
                <a:gd name="T85" fmla="*/ 2147483646 h 159"/>
                <a:gd name="T86" fmla="*/ 928167770 w 64"/>
                <a:gd name="T87" fmla="*/ 2147483646 h 159"/>
                <a:gd name="T88" fmla="*/ 1150856845 w 64"/>
                <a:gd name="T89" fmla="*/ 2147483646 h 159"/>
                <a:gd name="T90" fmla="*/ 1610692806 w 64"/>
                <a:gd name="T91" fmla="*/ 2147483646 h 159"/>
                <a:gd name="T92" fmla="*/ 2147483646 w 64"/>
                <a:gd name="T93" fmla="*/ 2147483646 h 159"/>
                <a:gd name="T94" fmla="*/ 2147483646 w 64"/>
                <a:gd name="T95" fmla="*/ 2147483646 h 159"/>
                <a:gd name="T96" fmla="*/ 2147483646 w 64"/>
                <a:gd name="T97" fmla="*/ 2147483646 h 159"/>
                <a:gd name="T98" fmla="*/ 2147483646 w 64"/>
                <a:gd name="T99" fmla="*/ 2147483646 h 159"/>
                <a:gd name="T100" fmla="*/ 1922085374 w 64"/>
                <a:gd name="T101" fmla="*/ 2147483646 h 159"/>
                <a:gd name="T102" fmla="*/ 1652706748 w 64"/>
                <a:gd name="T103" fmla="*/ 2147483646 h 159"/>
                <a:gd name="T104" fmla="*/ 1283570712 w 64"/>
                <a:gd name="T105" fmla="*/ 2147483646 h 159"/>
                <a:gd name="T106" fmla="*/ 839470419 w 64"/>
                <a:gd name="T107" fmla="*/ 2147483646 h 159"/>
                <a:gd name="T108" fmla="*/ 795246197 w 64"/>
                <a:gd name="T109" fmla="*/ 2147483646 h 159"/>
                <a:gd name="T110" fmla="*/ 723072459 w 64"/>
                <a:gd name="T111" fmla="*/ 2147483646 h 159"/>
                <a:gd name="T112" fmla="*/ 495897570 w 64"/>
                <a:gd name="T113" fmla="*/ 2147483646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814"/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840354349 w 125"/>
                <a:gd name="T1" fmla="*/ 2147483646 h 70"/>
                <a:gd name="T2" fmla="*/ 691853082 w 125"/>
                <a:gd name="T3" fmla="*/ 2147483646 h 70"/>
                <a:gd name="T4" fmla="*/ 501393149 w 125"/>
                <a:gd name="T5" fmla="*/ 2147483646 h 70"/>
                <a:gd name="T6" fmla="*/ 253741472 w 125"/>
                <a:gd name="T7" fmla="*/ 2147483646 h 70"/>
                <a:gd name="T8" fmla="*/ 151714796 w 125"/>
                <a:gd name="T9" fmla="*/ 2147483646 h 70"/>
                <a:gd name="T10" fmla="*/ 201661508 w 125"/>
                <a:gd name="T11" fmla="*/ 2147483646 h 70"/>
                <a:gd name="T12" fmla="*/ 299788376 w 125"/>
                <a:gd name="T13" fmla="*/ 2147483646 h 70"/>
                <a:gd name="T14" fmla="*/ 102055419 w 125"/>
                <a:gd name="T15" fmla="*/ 1806196842 h 70"/>
                <a:gd name="T16" fmla="*/ 51647479 w 125"/>
                <a:gd name="T17" fmla="*/ 1567290686 h 70"/>
                <a:gd name="T18" fmla="*/ 51647479 w 125"/>
                <a:gd name="T19" fmla="*/ 1378414770 h 70"/>
                <a:gd name="T20" fmla="*/ 151714796 w 125"/>
                <a:gd name="T21" fmla="*/ 1283216154 h 70"/>
                <a:gd name="T22" fmla="*/ 592381705 w 125"/>
                <a:gd name="T23" fmla="*/ 1198182879 h 70"/>
                <a:gd name="T24" fmla="*/ 1067644130 w 125"/>
                <a:gd name="T25" fmla="*/ 1333176048 h 70"/>
                <a:gd name="T26" fmla="*/ 1759465395 w 125"/>
                <a:gd name="T27" fmla="*/ 1897460443 h 70"/>
                <a:gd name="T28" fmla="*/ 2147483646 w 125"/>
                <a:gd name="T29" fmla="*/ 2147483646 h 70"/>
                <a:gd name="T30" fmla="*/ 2147483646 w 125"/>
                <a:gd name="T31" fmla="*/ 2147483646 h 70"/>
                <a:gd name="T32" fmla="*/ 2147483646 w 125"/>
                <a:gd name="T33" fmla="*/ 2147483646 h 70"/>
                <a:gd name="T34" fmla="*/ 2147483646 w 125"/>
                <a:gd name="T35" fmla="*/ 2147483646 h 70"/>
                <a:gd name="T36" fmla="*/ 2147483646 w 125"/>
                <a:gd name="T37" fmla="*/ 2147483646 h 70"/>
                <a:gd name="T38" fmla="*/ 2147483646 w 125"/>
                <a:gd name="T39" fmla="*/ 1378414770 h 70"/>
                <a:gd name="T40" fmla="*/ 2147483646 w 125"/>
                <a:gd name="T41" fmla="*/ 818375760 h 70"/>
                <a:gd name="T42" fmla="*/ 2147483646 w 125"/>
                <a:gd name="T43" fmla="*/ 330170538 h 70"/>
                <a:gd name="T44" fmla="*/ 2147483646 w 125"/>
                <a:gd name="T45" fmla="*/ 144102652 h 70"/>
                <a:gd name="T46" fmla="*/ 2147483646 w 125"/>
                <a:gd name="T47" fmla="*/ 49360431 h 70"/>
                <a:gd name="T48" fmla="*/ 2147483646 w 125"/>
                <a:gd name="T49" fmla="*/ 191840783 h 70"/>
                <a:gd name="T50" fmla="*/ 2147483646 w 125"/>
                <a:gd name="T51" fmla="*/ 284088085 h 70"/>
                <a:gd name="T52" fmla="*/ 2147483646 w 125"/>
                <a:gd name="T53" fmla="*/ 560059368 h 70"/>
                <a:gd name="T54" fmla="*/ 2147483646 w 125"/>
                <a:gd name="T55" fmla="*/ 415118384 h 70"/>
                <a:gd name="T56" fmla="*/ 2147483646 w 125"/>
                <a:gd name="T57" fmla="*/ 378200401 h 70"/>
                <a:gd name="T58" fmla="*/ 2147483646 w 125"/>
                <a:gd name="T59" fmla="*/ 560059368 h 70"/>
                <a:gd name="T60" fmla="*/ 2147483646 w 125"/>
                <a:gd name="T61" fmla="*/ 378200401 h 70"/>
                <a:gd name="T62" fmla="*/ 2147483646 w 125"/>
                <a:gd name="T63" fmla="*/ 191840783 h 70"/>
                <a:gd name="T64" fmla="*/ 2147483646 w 125"/>
                <a:gd name="T65" fmla="*/ 49360431 h 70"/>
                <a:gd name="T66" fmla="*/ 2147483646 w 125"/>
                <a:gd name="T67" fmla="*/ 97310564 h 70"/>
                <a:gd name="T68" fmla="*/ 2147483646 w 125"/>
                <a:gd name="T69" fmla="*/ 330170538 h 70"/>
                <a:gd name="T70" fmla="*/ 2147483646 w 125"/>
                <a:gd name="T71" fmla="*/ 699196302 h 70"/>
                <a:gd name="T72" fmla="*/ 2147483646 w 125"/>
                <a:gd name="T73" fmla="*/ 1283216154 h 70"/>
                <a:gd name="T74" fmla="*/ 2147483646 w 125"/>
                <a:gd name="T75" fmla="*/ 2078877911 h 70"/>
                <a:gd name="T76" fmla="*/ 2147483646 w 125"/>
                <a:gd name="T77" fmla="*/ 2147483646 h 70"/>
                <a:gd name="T78" fmla="*/ 2147483646 w 125"/>
                <a:gd name="T79" fmla="*/ 2147483646 h 70"/>
                <a:gd name="T80" fmla="*/ 2147483646 w 125"/>
                <a:gd name="T81" fmla="*/ 2147483646 h 70"/>
                <a:gd name="T82" fmla="*/ 2147483646 w 125"/>
                <a:gd name="T83" fmla="*/ 2147483646 h 70"/>
                <a:gd name="T84" fmla="*/ 1855698747 w 125"/>
                <a:gd name="T85" fmla="*/ 1995157551 h 70"/>
                <a:gd name="T86" fmla="*/ 1367101815 w 125"/>
                <a:gd name="T87" fmla="*/ 1469885711 h 70"/>
                <a:gd name="T88" fmla="*/ 741910082 w 125"/>
                <a:gd name="T89" fmla="*/ 1151809037 h 70"/>
                <a:gd name="T90" fmla="*/ 201661508 w 125"/>
                <a:gd name="T91" fmla="*/ 1198182879 h 70"/>
                <a:gd name="T92" fmla="*/ 0 w 125"/>
                <a:gd name="T93" fmla="*/ 1378414770 h 70"/>
                <a:gd name="T94" fmla="*/ 0 w 125"/>
                <a:gd name="T95" fmla="*/ 1519226130 h 70"/>
                <a:gd name="T96" fmla="*/ 51647479 w 125"/>
                <a:gd name="T97" fmla="*/ 1806196842 h 70"/>
                <a:gd name="T98" fmla="*/ 253741472 w 125"/>
                <a:gd name="T99" fmla="*/ 2147483646 h 70"/>
                <a:gd name="T100" fmla="*/ 253741472 w 125"/>
                <a:gd name="T101" fmla="*/ 2147483646 h 70"/>
                <a:gd name="T102" fmla="*/ 102055419 w 125"/>
                <a:gd name="T103" fmla="*/ 2147483646 h 70"/>
                <a:gd name="T104" fmla="*/ 201661508 w 125"/>
                <a:gd name="T105" fmla="*/ 2147483646 h 70"/>
                <a:gd name="T106" fmla="*/ 450616543 w 125"/>
                <a:gd name="T107" fmla="*/ 2147483646 h 70"/>
                <a:gd name="T108" fmla="*/ 643147261 w 125"/>
                <a:gd name="T109" fmla="*/ 2147483646 h 70"/>
                <a:gd name="T110" fmla="*/ 890417979 w 125"/>
                <a:gd name="T111" fmla="*/ 2147483646 h 70"/>
                <a:gd name="T112" fmla="*/ 890417979 w 125"/>
                <a:gd name="T113" fmla="*/ 2147483646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815"/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199839737 w 120"/>
                <a:gd name="T1" fmla="*/ 838334834 h 124"/>
                <a:gd name="T2" fmla="*/ 346390311 w 120"/>
                <a:gd name="T3" fmla="*/ 888600658 h 124"/>
                <a:gd name="T4" fmla="*/ 495866072 w 120"/>
                <a:gd name="T5" fmla="*/ 1065529966 h 124"/>
                <a:gd name="T6" fmla="*/ 535127599 w 120"/>
                <a:gd name="T7" fmla="*/ 1414580802 h 124"/>
                <a:gd name="T8" fmla="*/ 684120562 w 120"/>
                <a:gd name="T9" fmla="*/ 1656386779 h 124"/>
                <a:gd name="T10" fmla="*/ 734525197 w 120"/>
                <a:gd name="T11" fmla="*/ 1851327239 h 124"/>
                <a:gd name="T12" fmla="*/ 632943290 w 120"/>
                <a:gd name="T13" fmla="*/ 2054556655 h 124"/>
                <a:gd name="T14" fmla="*/ 346390311 w 120"/>
                <a:gd name="T15" fmla="*/ 2147483646 h 124"/>
                <a:gd name="T16" fmla="*/ 394683481 w 120"/>
                <a:gd name="T17" fmla="*/ 2147483646 h 124"/>
                <a:gd name="T18" fmla="*/ 535127599 w 120"/>
                <a:gd name="T19" fmla="*/ 2147483646 h 124"/>
                <a:gd name="T20" fmla="*/ 535127599 w 120"/>
                <a:gd name="T21" fmla="*/ 2147483646 h 124"/>
                <a:gd name="T22" fmla="*/ 684120562 w 120"/>
                <a:gd name="T23" fmla="*/ 2147483646 h 124"/>
                <a:gd name="T24" fmla="*/ 829450903 w 120"/>
                <a:gd name="T25" fmla="*/ 2147483646 h 124"/>
                <a:gd name="T26" fmla="*/ 1056877192 w 120"/>
                <a:gd name="T27" fmla="*/ 2147483646 h 124"/>
                <a:gd name="T28" fmla="*/ 1301185973 w 120"/>
                <a:gd name="T29" fmla="*/ 2147483646 h 124"/>
                <a:gd name="T30" fmla="*/ 1638164757 w 120"/>
                <a:gd name="T31" fmla="*/ 2147483646 h 124"/>
                <a:gd name="T32" fmla="*/ 2087332146 w 120"/>
                <a:gd name="T33" fmla="*/ 1216443059 h 124"/>
                <a:gd name="T34" fmla="*/ 2147483646 w 120"/>
                <a:gd name="T35" fmla="*/ 539288823 h 124"/>
                <a:gd name="T36" fmla="*/ 2147483646 w 120"/>
                <a:gd name="T37" fmla="*/ 201322898 h 124"/>
                <a:gd name="T38" fmla="*/ 2147483646 w 120"/>
                <a:gd name="T39" fmla="*/ 51570860 h 124"/>
                <a:gd name="T40" fmla="*/ 2147483646 w 120"/>
                <a:gd name="T41" fmla="*/ 101894038 h 124"/>
                <a:gd name="T42" fmla="*/ 2147483646 w 120"/>
                <a:gd name="T43" fmla="*/ 397775081 h 124"/>
                <a:gd name="T44" fmla="*/ 2147483646 w 120"/>
                <a:gd name="T45" fmla="*/ 888600658 h 124"/>
                <a:gd name="T46" fmla="*/ 2147483646 w 120"/>
                <a:gd name="T47" fmla="*/ 1604816634 h 124"/>
                <a:gd name="T48" fmla="*/ 2147483646 w 120"/>
                <a:gd name="T49" fmla="*/ 2147483646 h 124"/>
                <a:gd name="T50" fmla="*/ 2147483646 w 120"/>
                <a:gd name="T51" fmla="*/ 2147483646 h 124"/>
                <a:gd name="T52" fmla="*/ 2147483646 w 120"/>
                <a:gd name="T53" fmla="*/ 2147483646 h 124"/>
                <a:gd name="T54" fmla="*/ 2147483646 w 120"/>
                <a:gd name="T55" fmla="*/ 2147483646 h 124"/>
                <a:gd name="T56" fmla="*/ 2147483646 w 120"/>
                <a:gd name="T57" fmla="*/ 2147483646 h 124"/>
                <a:gd name="T58" fmla="*/ 2147483646 w 120"/>
                <a:gd name="T59" fmla="*/ 2147483646 h 124"/>
                <a:gd name="T60" fmla="*/ 2147483646 w 120"/>
                <a:gd name="T61" fmla="*/ 2147483646 h 124"/>
                <a:gd name="T62" fmla="*/ 2147483646 w 120"/>
                <a:gd name="T63" fmla="*/ 2147483646 h 124"/>
                <a:gd name="T64" fmla="*/ 2147483646 w 120"/>
                <a:gd name="T65" fmla="*/ 1552838357 h 124"/>
                <a:gd name="T66" fmla="*/ 2147483646 w 120"/>
                <a:gd name="T67" fmla="*/ 888600658 h 124"/>
                <a:gd name="T68" fmla="*/ 2147483646 w 120"/>
                <a:gd name="T69" fmla="*/ 349577847 h 124"/>
                <a:gd name="T70" fmla="*/ 2147483646 w 120"/>
                <a:gd name="T71" fmla="*/ 101894038 h 124"/>
                <a:gd name="T72" fmla="*/ 2147483646 w 120"/>
                <a:gd name="T73" fmla="*/ 0 h 124"/>
                <a:gd name="T74" fmla="*/ 2147483646 w 120"/>
                <a:gd name="T75" fmla="*/ 253296210 h 124"/>
                <a:gd name="T76" fmla="*/ 2147483646 w 120"/>
                <a:gd name="T77" fmla="*/ 539288823 h 124"/>
                <a:gd name="T78" fmla="*/ 2035342845 w 120"/>
                <a:gd name="T79" fmla="*/ 1216443059 h 124"/>
                <a:gd name="T80" fmla="*/ 1589075698 w 120"/>
                <a:gd name="T81" fmla="*/ 2147483646 h 124"/>
                <a:gd name="T82" fmla="*/ 1205899723 w 120"/>
                <a:gd name="T83" fmla="*/ 2147483646 h 124"/>
                <a:gd name="T84" fmla="*/ 1004405909 w 120"/>
                <a:gd name="T85" fmla="*/ 2147483646 h 124"/>
                <a:gd name="T86" fmla="*/ 829450903 w 120"/>
                <a:gd name="T87" fmla="*/ 2147483646 h 124"/>
                <a:gd name="T88" fmla="*/ 684120562 w 120"/>
                <a:gd name="T89" fmla="*/ 2147483646 h 124"/>
                <a:gd name="T90" fmla="*/ 632943290 w 120"/>
                <a:gd name="T91" fmla="*/ 2147483646 h 124"/>
                <a:gd name="T92" fmla="*/ 584640930 w 120"/>
                <a:gd name="T93" fmla="*/ 2147483646 h 124"/>
                <a:gd name="T94" fmla="*/ 495866072 w 120"/>
                <a:gd name="T95" fmla="*/ 2147483646 h 124"/>
                <a:gd name="T96" fmla="*/ 251071490 w 120"/>
                <a:gd name="T97" fmla="*/ 2147483646 h 124"/>
                <a:gd name="T98" fmla="*/ 495866072 w 120"/>
                <a:gd name="T99" fmla="*/ 2147483646 h 124"/>
                <a:gd name="T100" fmla="*/ 734525197 w 120"/>
                <a:gd name="T101" fmla="*/ 1903756893 h 124"/>
                <a:gd name="T102" fmla="*/ 734525197 w 120"/>
                <a:gd name="T103" fmla="*/ 1656386779 h 124"/>
                <a:gd name="T104" fmla="*/ 584640930 w 120"/>
                <a:gd name="T105" fmla="*/ 1514869843 h 124"/>
                <a:gd name="T106" fmla="*/ 495866072 w 120"/>
                <a:gd name="T107" fmla="*/ 1117095342 h 124"/>
                <a:gd name="T108" fmla="*/ 394683481 w 120"/>
                <a:gd name="T109" fmla="*/ 888600658 h 124"/>
                <a:gd name="T110" fmla="*/ 251071490 w 120"/>
                <a:gd name="T111" fmla="*/ 785926384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816"/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437587611 w 61"/>
                <a:gd name="T1" fmla="*/ 256077898 h 130"/>
                <a:gd name="T2" fmla="*/ 548804936 w 61"/>
                <a:gd name="T3" fmla="*/ 353349988 h 130"/>
                <a:gd name="T4" fmla="*/ 979251863 w 61"/>
                <a:gd name="T5" fmla="*/ 302684128 h 130"/>
                <a:gd name="T6" fmla="*/ 1361655991 w 61"/>
                <a:gd name="T7" fmla="*/ 405882091 h 130"/>
                <a:gd name="T8" fmla="*/ 1526192969 w 61"/>
                <a:gd name="T9" fmla="*/ 598382882 h 130"/>
                <a:gd name="T10" fmla="*/ 1526192969 w 61"/>
                <a:gd name="T11" fmla="*/ 1053417326 h 130"/>
                <a:gd name="T12" fmla="*/ 1255920533 w 61"/>
                <a:gd name="T13" fmla="*/ 1380970091 h 130"/>
                <a:gd name="T14" fmla="*/ 868001530 w 61"/>
                <a:gd name="T15" fmla="*/ 1532899468 h 130"/>
                <a:gd name="T16" fmla="*/ 220602080 w 61"/>
                <a:gd name="T17" fmla="*/ 1586277022 h 130"/>
                <a:gd name="T18" fmla="*/ 0 w 61"/>
                <a:gd name="T19" fmla="*/ 1637081908 h 130"/>
                <a:gd name="T20" fmla="*/ 1305590006 w 61"/>
                <a:gd name="T21" fmla="*/ 2082524047 h 130"/>
                <a:gd name="T22" fmla="*/ 1832988207 w 61"/>
                <a:gd name="T23" fmla="*/ 2147483646 h 130"/>
                <a:gd name="T24" fmla="*/ 2147483646 w 61"/>
                <a:gd name="T25" fmla="*/ 2147483646 h 130"/>
                <a:gd name="T26" fmla="*/ 2147483646 w 61"/>
                <a:gd name="T27" fmla="*/ 2147483646 h 130"/>
                <a:gd name="T28" fmla="*/ 2147483646 w 61"/>
                <a:gd name="T29" fmla="*/ 2147483646 h 130"/>
                <a:gd name="T30" fmla="*/ 2147483646 w 61"/>
                <a:gd name="T31" fmla="*/ 2147483646 h 130"/>
                <a:gd name="T32" fmla="*/ 2147483646 w 61"/>
                <a:gd name="T33" fmla="*/ 2147483646 h 130"/>
                <a:gd name="T34" fmla="*/ 2147483646 w 61"/>
                <a:gd name="T35" fmla="*/ 2147483646 h 130"/>
                <a:gd name="T36" fmla="*/ 2147483646 w 61"/>
                <a:gd name="T37" fmla="*/ 2147483646 h 130"/>
                <a:gd name="T38" fmla="*/ 2147483646 w 61"/>
                <a:gd name="T39" fmla="*/ 2147483646 h 130"/>
                <a:gd name="T40" fmla="*/ 2147483646 w 61"/>
                <a:gd name="T41" fmla="*/ 2147483646 h 130"/>
                <a:gd name="T42" fmla="*/ 2147483646 w 61"/>
                <a:gd name="T43" fmla="*/ 2147483646 h 130"/>
                <a:gd name="T44" fmla="*/ 2147483646 w 61"/>
                <a:gd name="T45" fmla="*/ 2147483646 h 130"/>
                <a:gd name="T46" fmla="*/ 2102546790 w 61"/>
                <a:gd name="T47" fmla="*/ 2147483646 h 130"/>
                <a:gd name="T48" fmla="*/ 2147483646 w 61"/>
                <a:gd name="T49" fmla="*/ 2147483646 h 130"/>
                <a:gd name="T50" fmla="*/ 2147483646 w 61"/>
                <a:gd name="T51" fmla="*/ 2147483646 h 130"/>
                <a:gd name="T52" fmla="*/ 2147483646 w 61"/>
                <a:gd name="T53" fmla="*/ 2147483646 h 130"/>
                <a:gd name="T54" fmla="*/ 2147483646 w 61"/>
                <a:gd name="T55" fmla="*/ 2147483646 h 130"/>
                <a:gd name="T56" fmla="*/ 2147483646 w 61"/>
                <a:gd name="T57" fmla="*/ 2147483646 h 130"/>
                <a:gd name="T58" fmla="*/ 2147483646 w 61"/>
                <a:gd name="T59" fmla="*/ 2147483646 h 130"/>
                <a:gd name="T60" fmla="*/ 2147483646 w 61"/>
                <a:gd name="T61" fmla="*/ 2147483646 h 130"/>
                <a:gd name="T62" fmla="*/ 2147483646 w 61"/>
                <a:gd name="T63" fmla="*/ 2147483646 h 130"/>
                <a:gd name="T64" fmla="*/ 2147483646 w 61"/>
                <a:gd name="T65" fmla="*/ 2147483646 h 130"/>
                <a:gd name="T66" fmla="*/ 2147483646 w 61"/>
                <a:gd name="T67" fmla="*/ 2147483646 h 130"/>
                <a:gd name="T68" fmla="*/ 2147483646 w 61"/>
                <a:gd name="T69" fmla="*/ 2147483646 h 130"/>
                <a:gd name="T70" fmla="*/ 2147483646 w 61"/>
                <a:gd name="T71" fmla="*/ 2147483646 h 130"/>
                <a:gd name="T72" fmla="*/ 2147483646 w 61"/>
                <a:gd name="T73" fmla="*/ 2147483646 h 130"/>
                <a:gd name="T74" fmla="*/ 2147483646 w 61"/>
                <a:gd name="T75" fmla="*/ 2147483646 h 130"/>
                <a:gd name="T76" fmla="*/ 2147483646 w 61"/>
                <a:gd name="T77" fmla="*/ 2147483646 h 130"/>
                <a:gd name="T78" fmla="*/ 2147483646 w 61"/>
                <a:gd name="T79" fmla="*/ 2147483646 h 130"/>
                <a:gd name="T80" fmla="*/ 2147483646 w 61"/>
                <a:gd name="T81" fmla="*/ 2147483646 h 130"/>
                <a:gd name="T82" fmla="*/ 2147483646 w 61"/>
                <a:gd name="T83" fmla="*/ 2147483646 h 130"/>
                <a:gd name="T84" fmla="*/ 2147483646 w 61"/>
                <a:gd name="T85" fmla="*/ 2147483646 h 130"/>
                <a:gd name="T86" fmla="*/ 1889070586 w 61"/>
                <a:gd name="T87" fmla="*/ 2147483646 h 130"/>
                <a:gd name="T88" fmla="*/ 1472900461 w 61"/>
                <a:gd name="T89" fmla="*/ 2131730548 h 130"/>
                <a:gd name="T90" fmla="*/ 0 w 61"/>
                <a:gd name="T91" fmla="*/ 1675812662 h 130"/>
                <a:gd name="T92" fmla="*/ 111212619 w 61"/>
                <a:gd name="T93" fmla="*/ 1637081908 h 130"/>
                <a:gd name="T94" fmla="*/ 493672427 w 61"/>
                <a:gd name="T95" fmla="*/ 1586277022 h 130"/>
                <a:gd name="T96" fmla="*/ 1088613006 w 61"/>
                <a:gd name="T97" fmla="*/ 1484195204 h 130"/>
                <a:gd name="T98" fmla="*/ 1416836420 w 61"/>
                <a:gd name="T99" fmla="*/ 1283617285 h 130"/>
                <a:gd name="T100" fmla="*/ 1582258958 w 61"/>
                <a:gd name="T101" fmla="*/ 750760704 h 130"/>
                <a:gd name="T102" fmla="*/ 1472900461 w 61"/>
                <a:gd name="T103" fmla="*/ 455464363 h 130"/>
                <a:gd name="T104" fmla="*/ 1144678007 w 61"/>
                <a:gd name="T105" fmla="*/ 302684128 h 130"/>
                <a:gd name="T106" fmla="*/ 604885350 w 61"/>
                <a:gd name="T107" fmla="*/ 302684128 h 130"/>
                <a:gd name="T108" fmla="*/ 437587611 w 61"/>
                <a:gd name="T109" fmla="*/ 302684128 h 130"/>
                <a:gd name="T110" fmla="*/ 493672427 w 61"/>
                <a:gd name="T111" fmla="*/ 256077898 h 130"/>
                <a:gd name="T112" fmla="*/ 1035317541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817"/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1287084236 w 54"/>
                <a:gd name="T1" fmla="*/ 342241708 h 77"/>
                <a:gd name="T2" fmla="*/ 1723817541 w 54"/>
                <a:gd name="T3" fmla="*/ 868707111 h 77"/>
                <a:gd name="T4" fmla="*/ 1893315645 w 54"/>
                <a:gd name="T5" fmla="*/ 1142193340 h 77"/>
                <a:gd name="T6" fmla="*/ 2057679783 w 54"/>
                <a:gd name="T7" fmla="*/ 1421686029 h 77"/>
                <a:gd name="T8" fmla="*/ 2142857995 w 54"/>
                <a:gd name="T9" fmla="*/ 1763926661 h 77"/>
                <a:gd name="T10" fmla="*/ 2147483646 w 54"/>
                <a:gd name="T11" fmla="*/ 2147483646 h 77"/>
                <a:gd name="T12" fmla="*/ 2147483646 w 54"/>
                <a:gd name="T13" fmla="*/ 2147483646 h 77"/>
                <a:gd name="T14" fmla="*/ 2142857995 w 54"/>
                <a:gd name="T15" fmla="*/ 2147483646 h 77"/>
                <a:gd name="T16" fmla="*/ 2057679783 w 54"/>
                <a:gd name="T17" fmla="*/ 2147483646 h 77"/>
                <a:gd name="T18" fmla="*/ 1937479660 w 54"/>
                <a:gd name="T19" fmla="*/ 2147483646 h 77"/>
                <a:gd name="T20" fmla="*/ 1767613235 w 54"/>
                <a:gd name="T21" fmla="*/ 2147483646 h 77"/>
                <a:gd name="T22" fmla="*/ 1614659816 w 54"/>
                <a:gd name="T23" fmla="*/ 2147483646 h 77"/>
                <a:gd name="T24" fmla="*/ 1412280398 w 54"/>
                <a:gd name="T25" fmla="*/ 2147483646 h 77"/>
                <a:gd name="T26" fmla="*/ 1201187297 w 54"/>
                <a:gd name="T27" fmla="*/ 2147483646 h 77"/>
                <a:gd name="T28" fmla="*/ 944646273 w 54"/>
                <a:gd name="T29" fmla="*/ 2147483646 h 77"/>
                <a:gd name="T30" fmla="*/ 782091787 w 54"/>
                <a:gd name="T31" fmla="*/ 2147483646 h 77"/>
                <a:gd name="T32" fmla="*/ 611925708 w 54"/>
                <a:gd name="T33" fmla="*/ 2147483646 h 77"/>
                <a:gd name="T34" fmla="*/ 458736357 w 54"/>
                <a:gd name="T35" fmla="*/ 2147483646 h 77"/>
                <a:gd name="T36" fmla="*/ 419041479 w 54"/>
                <a:gd name="T37" fmla="*/ 2147483646 h 77"/>
                <a:gd name="T38" fmla="*/ 419041479 w 54"/>
                <a:gd name="T39" fmla="*/ 2147483646 h 77"/>
                <a:gd name="T40" fmla="*/ 419041479 w 54"/>
                <a:gd name="T41" fmla="*/ 2147483646 h 77"/>
                <a:gd name="T42" fmla="*/ 375258996 w 54"/>
                <a:gd name="T43" fmla="*/ 2147483646 h 77"/>
                <a:gd name="T44" fmla="*/ 288557049 w 54"/>
                <a:gd name="T45" fmla="*/ 2147483646 h 77"/>
                <a:gd name="T46" fmla="*/ 213473961 w 54"/>
                <a:gd name="T47" fmla="*/ 2147483646 h 77"/>
                <a:gd name="T48" fmla="*/ 86687917 w 54"/>
                <a:gd name="T49" fmla="*/ 2147483646 h 77"/>
                <a:gd name="T50" fmla="*/ 44161769 w 54"/>
                <a:gd name="T51" fmla="*/ 2147483646 h 77"/>
                <a:gd name="T52" fmla="*/ 170165231 w 54"/>
                <a:gd name="T53" fmla="*/ 2147483646 h 77"/>
                <a:gd name="T54" fmla="*/ 288557049 w 54"/>
                <a:gd name="T55" fmla="*/ 2147483646 h 77"/>
                <a:gd name="T56" fmla="*/ 375258996 w 54"/>
                <a:gd name="T57" fmla="*/ 2147483646 h 77"/>
                <a:gd name="T58" fmla="*/ 419041479 w 54"/>
                <a:gd name="T59" fmla="*/ 2147483646 h 77"/>
                <a:gd name="T60" fmla="*/ 458736357 w 54"/>
                <a:gd name="T61" fmla="*/ 2147483646 h 77"/>
                <a:gd name="T62" fmla="*/ 458736357 w 54"/>
                <a:gd name="T63" fmla="*/ 2147483646 h 77"/>
                <a:gd name="T64" fmla="*/ 419041479 w 54"/>
                <a:gd name="T65" fmla="*/ 2147483646 h 77"/>
                <a:gd name="T66" fmla="*/ 502820583 w 54"/>
                <a:gd name="T67" fmla="*/ 2147483646 h 77"/>
                <a:gd name="T68" fmla="*/ 611925708 w 54"/>
                <a:gd name="T69" fmla="*/ 2147483646 h 77"/>
                <a:gd name="T70" fmla="*/ 822562903 w 54"/>
                <a:gd name="T71" fmla="*/ 2147483646 h 77"/>
                <a:gd name="T72" fmla="*/ 987018001 w 54"/>
                <a:gd name="T73" fmla="*/ 2147483646 h 77"/>
                <a:gd name="T74" fmla="*/ 1244663130 w 54"/>
                <a:gd name="T75" fmla="*/ 2147483646 h 77"/>
                <a:gd name="T76" fmla="*/ 1412280398 w 54"/>
                <a:gd name="T77" fmla="*/ 2147483646 h 77"/>
                <a:gd name="T78" fmla="*/ 1660361926 w 54"/>
                <a:gd name="T79" fmla="*/ 2147483646 h 77"/>
                <a:gd name="T80" fmla="*/ 1854305347 w 54"/>
                <a:gd name="T81" fmla="*/ 2147483646 h 77"/>
                <a:gd name="T82" fmla="*/ 1982590636 w 54"/>
                <a:gd name="T83" fmla="*/ 2147483646 h 77"/>
                <a:gd name="T84" fmla="*/ 2142857995 w 54"/>
                <a:gd name="T85" fmla="*/ 2147483646 h 77"/>
                <a:gd name="T86" fmla="*/ 2147483646 w 54"/>
                <a:gd name="T87" fmla="*/ 2147483646 h 77"/>
                <a:gd name="T88" fmla="*/ 2147483646 w 54"/>
                <a:gd name="T89" fmla="*/ 2147483646 h 77"/>
                <a:gd name="T90" fmla="*/ 2147483646 w 54"/>
                <a:gd name="T91" fmla="*/ 1912498022 h 77"/>
                <a:gd name="T92" fmla="*/ 2101644367 w 54"/>
                <a:gd name="T93" fmla="*/ 1569595808 h 77"/>
                <a:gd name="T94" fmla="*/ 2012363959 w 54"/>
                <a:gd name="T95" fmla="*/ 1286236278 h 77"/>
                <a:gd name="T96" fmla="*/ 1813087196 w 54"/>
                <a:gd name="T97" fmla="*/ 943944050 h 77"/>
                <a:gd name="T98" fmla="*/ 1660361926 w 54"/>
                <a:gd name="T99" fmla="*/ 675593833 h 77"/>
                <a:gd name="T100" fmla="*/ 1111874521 w 54"/>
                <a:gd name="T101" fmla="*/ 148484526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818"/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335544320 w 6"/>
                <a:gd name="T1" fmla="*/ 218768025 h 11"/>
                <a:gd name="T2" fmla="*/ 402653184 w 6"/>
                <a:gd name="T3" fmla="*/ 198941879 h 11"/>
                <a:gd name="T4" fmla="*/ 402653184 w 6"/>
                <a:gd name="T5" fmla="*/ 157910550 h 11"/>
                <a:gd name="T6" fmla="*/ 402653184 w 6"/>
                <a:gd name="T7" fmla="*/ 114592775 h 11"/>
                <a:gd name="T8" fmla="*/ 402653184 w 6"/>
                <a:gd name="T9" fmla="*/ 114592775 h 11"/>
                <a:gd name="T10" fmla="*/ 335544320 w 6"/>
                <a:gd name="T11" fmla="*/ 104207702 h 11"/>
                <a:gd name="T12" fmla="*/ 201326592 w 6"/>
                <a:gd name="T13" fmla="*/ 43326931 h 11"/>
                <a:gd name="T14" fmla="*/ 201326592 w 6"/>
                <a:gd name="T15" fmla="*/ 22695059 h 11"/>
                <a:gd name="T16" fmla="*/ 67108864 w 6"/>
                <a:gd name="T17" fmla="*/ 0 h 11"/>
                <a:gd name="T18" fmla="*/ 0 w 6"/>
                <a:gd name="T19" fmla="*/ 0 h 11"/>
                <a:gd name="T20" fmla="*/ 0 w 6"/>
                <a:gd name="T21" fmla="*/ 22695059 h 11"/>
                <a:gd name="T22" fmla="*/ 0 w 6"/>
                <a:gd name="T23" fmla="*/ 43326931 h 11"/>
                <a:gd name="T24" fmla="*/ 67108864 w 6"/>
                <a:gd name="T25" fmla="*/ 82715050 h 11"/>
                <a:gd name="T26" fmla="*/ 67108864 w 6"/>
                <a:gd name="T27" fmla="*/ 104207702 h 11"/>
                <a:gd name="T28" fmla="*/ 201326592 w 6"/>
                <a:gd name="T29" fmla="*/ 157910550 h 11"/>
                <a:gd name="T30" fmla="*/ 201326592 w 6"/>
                <a:gd name="T31" fmla="*/ 174632060 h 11"/>
                <a:gd name="T32" fmla="*/ 268435520 w 6"/>
                <a:gd name="T33" fmla="*/ 218768025 h 11"/>
                <a:gd name="T34" fmla="*/ 268435520 w 6"/>
                <a:gd name="T35" fmla="*/ 218768025 h 11"/>
                <a:gd name="T36" fmla="*/ 268435520 w 6"/>
                <a:gd name="T37" fmla="*/ 198941879 h 11"/>
                <a:gd name="T38" fmla="*/ 268435520 w 6"/>
                <a:gd name="T39" fmla="*/ 198941879 h 11"/>
                <a:gd name="T40" fmla="*/ 201326592 w 6"/>
                <a:gd name="T41" fmla="*/ 157910550 h 11"/>
                <a:gd name="T42" fmla="*/ 201326592 w 6"/>
                <a:gd name="T43" fmla="*/ 114592775 h 11"/>
                <a:gd name="T44" fmla="*/ 134217728 w 6"/>
                <a:gd name="T45" fmla="*/ 104207702 h 11"/>
                <a:gd name="T46" fmla="*/ 67108864 w 6"/>
                <a:gd name="T47" fmla="*/ 60024787 h 11"/>
                <a:gd name="T48" fmla="*/ 67108864 w 6"/>
                <a:gd name="T49" fmla="*/ 43326931 h 11"/>
                <a:gd name="T50" fmla="*/ 67108864 w 6"/>
                <a:gd name="T51" fmla="*/ 22695059 h 11"/>
                <a:gd name="T52" fmla="*/ 67108864 w 6"/>
                <a:gd name="T53" fmla="*/ 22695059 h 11"/>
                <a:gd name="T54" fmla="*/ 67108864 w 6"/>
                <a:gd name="T55" fmla="*/ 22695059 h 11"/>
                <a:gd name="T56" fmla="*/ 67108864 w 6"/>
                <a:gd name="T57" fmla="*/ 0 h 11"/>
                <a:gd name="T58" fmla="*/ 67108864 w 6"/>
                <a:gd name="T59" fmla="*/ 0 h 11"/>
                <a:gd name="T60" fmla="*/ 134217728 w 6"/>
                <a:gd name="T61" fmla="*/ 22695059 h 11"/>
                <a:gd name="T62" fmla="*/ 201326592 w 6"/>
                <a:gd name="T63" fmla="*/ 43326931 h 11"/>
                <a:gd name="T64" fmla="*/ 335544320 w 6"/>
                <a:gd name="T65" fmla="*/ 104207702 h 11"/>
                <a:gd name="T66" fmla="*/ 335544320 w 6"/>
                <a:gd name="T67" fmla="*/ 114592775 h 11"/>
                <a:gd name="T68" fmla="*/ 335544320 w 6"/>
                <a:gd name="T69" fmla="*/ 114592775 h 11"/>
                <a:gd name="T70" fmla="*/ 402653184 w 6"/>
                <a:gd name="T71" fmla="*/ 138916447 h 11"/>
                <a:gd name="T72" fmla="*/ 402653184 w 6"/>
                <a:gd name="T73" fmla="*/ 174632060 h 11"/>
                <a:gd name="T74" fmla="*/ 335544320 w 6"/>
                <a:gd name="T75" fmla="*/ 174632060 h 11"/>
                <a:gd name="T76" fmla="*/ 335544320 w 6"/>
                <a:gd name="T77" fmla="*/ 198941879 h 11"/>
                <a:gd name="T78" fmla="*/ 335544320 w 6"/>
                <a:gd name="T79" fmla="*/ 218768025 h 11"/>
                <a:gd name="T80" fmla="*/ 335544320 w 6"/>
                <a:gd name="T81" fmla="*/ 218768025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819"/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469761728 w 8"/>
                <a:gd name="T1" fmla="*/ 469762048 h 7"/>
                <a:gd name="T2" fmla="*/ 469761728 w 8"/>
                <a:gd name="T3" fmla="*/ 402653184 h 7"/>
                <a:gd name="T4" fmla="*/ 469761728 w 8"/>
                <a:gd name="T5" fmla="*/ 268435520 h 7"/>
                <a:gd name="T6" fmla="*/ 469761728 w 8"/>
                <a:gd name="T7" fmla="*/ 268435520 h 7"/>
                <a:gd name="T8" fmla="*/ 469761728 w 8"/>
                <a:gd name="T9" fmla="*/ 134217728 h 7"/>
                <a:gd name="T10" fmla="*/ 536870912 w 8"/>
                <a:gd name="T11" fmla="*/ 0 h 7"/>
                <a:gd name="T12" fmla="*/ 402653120 w 8"/>
                <a:gd name="T13" fmla="*/ 0 h 7"/>
                <a:gd name="T14" fmla="*/ 402653120 w 8"/>
                <a:gd name="T15" fmla="*/ 0 h 7"/>
                <a:gd name="T16" fmla="*/ 335544320 w 8"/>
                <a:gd name="T17" fmla="*/ 0 h 7"/>
                <a:gd name="T18" fmla="*/ 201326592 w 8"/>
                <a:gd name="T19" fmla="*/ 0 h 7"/>
                <a:gd name="T20" fmla="*/ 0 w 8"/>
                <a:gd name="T21" fmla="*/ 134217728 h 7"/>
                <a:gd name="T22" fmla="*/ 0 w 8"/>
                <a:gd name="T23" fmla="*/ 268435520 h 7"/>
                <a:gd name="T24" fmla="*/ 67108864 w 8"/>
                <a:gd name="T25" fmla="*/ 335544384 h 7"/>
                <a:gd name="T26" fmla="*/ 67108864 w 8"/>
                <a:gd name="T27" fmla="*/ 402653184 h 7"/>
                <a:gd name="T28" fmla="*/ 67108864 w 8"/>
                <a:gd name="T29" fmla="*/ 402653184 h 7"/>
                <a:gd name="T30" fmla="*/ 134217728 w 8"/>
                <a:gd name="T31" fmla="*/ 469762048 h 7"/>
                <a:gd name="T32" fmla="*/ 268435456 w 8"/>
                <a:gd name="T33" fmla="*/ 469762048 h 7"/>
                <a:gd name="T34" fmla="*/ 335544320 w 8"/>
                <a:gd name="T35" fmla="*/ 469762048 h 7"/>
                <a:gd name="T36" fmla="*/ 268435456 w 8"/>
                <a:gd name="T37" fmla="*/ 469762048 h 7"/>
                <a:gd name="T38" fmla="*/ 201326592 w 8"/>
                <a:gd name="T39" fmla="*/ 402653184 h 7"/>
                <a:gd name="T40" fmla="*/ 134217728 w 8"/>
                <a:gd name="T41" fmla="*/ 402653184 h 7"/>
                <a:gd name="T42" fmla="*/ 134217728 w 8"/>
                <a:gd name="T43" fmla="*/ 402653184 h 7"/>
                <a:gd name="T44" fmla="*/ 134217728 w 8"/>
                <a:gd name="T45" fmla="*/ 335544384 h 7"/>
                <a:gd name="T46" fmla="*/ 67108864 w 8"/>
                <a:gd name="T47" fmla="*/ 335544384 h 7"/>
                <a:gd name="T48" fmla="*/ 67108864 w 8"/>
                <a:gd name="T49" fmla="*/ 268435520 h 7"/>
                <a:gd name="T50" fmla="*/ 67108864 w 8"/>
                <a:gd name="T51" fmla="*/ 201326592 h 7"/>
                <a:gd name="T52" fmla="*/ 0 w 8"/>
                <a:gd name="T53" fmla="*/ 67108864 h 7"/>
                <a:gd name="T54" fmla="*/ 201326592 w 8"/>
                <a:gd name="T55" fmla="*/ 67108864 h 7"/>
                <a:gd name="T56" fmla="*/ 335544320 w 8"/>
                <a:gd name="T57" fmla="*/ 67108864 h 7"/>
                <a:gd name="T58" fmla="*/ 402653120 w 8"/>
                <a:gd name="T59" fmla="*/ 67108864 h 7"/>
                <a:gd name="T60" fmla="*/ 402653120 w 8"/>
                <a:gd name="T61" fmla="*/ 67108864 h 7"/>
                <a:gd name="T62" fmla="*/ 536870912 w 8"/>
                <a:gd name="T63" fmla="*/ 67108864 h 7"/>
                <a:gd name="T64" fmla="*/ 469761728 w 8"/>
                <a:gd name="T65" fmla="*/ 67108864 h 7"/>
                <a:gd name="T66" fmla="*/ 469761728 w 8"/>
                <a:gd name="T67" fmla="*/ 134217728 h 7"/>
                <a:gd name="T68" fmla="*/ 402653120 w 8"/>
                <a:gd name="T69" fmla="*/ 268435520 h 7"/>
                <a:gd name="T70" fmla="*/ 402653120 w 8"/>
                <a:gd name="T71" fmla="*/ 335544384 h 7"/>
                <a:gd name="T72" fmla="*/ 402653120 w 8"/>
                <a:gd name="T73" fmla="*/ 402653184 h 7"/>
                <a:gd name="T74" fmla="*/ 469761728 w 8"/>
                <a:gd name="T75" fmla="*/ 469762048 h 7"/>
                <a:gd name="T76" fmla="*/ 335544320 w 8"/>
                <a:gd name="T77" fmla="*/ 46976204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820"/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134217728 w 3"/>
                <a:gd name="T1" fmla="*/ 335544320 h 5"/>
                <a:gd name="T2" fmla="*/ 134217728 w 3"/>
                <a:gd name="T3" fmla="*/ 335544320 h 5"/>
                <a:gd name="T4" fmla="*/ 134217728 w 3"/>
                <a:gd name="T5" fmla="*/ 335544320 h 5"/>
                <a:gd name="T6" fmla="*/ 134217728 w 3"/>
                <a:gd name="T7" fmla="*/ 335544320 h 5"/>
                <a:gd name="T8" fmla="*/ 201326592 w 3"/>
                <a:gd name="T9" fmla="*/ 335544320 h 5"/>
                <a:gd name="T10" fmla="*/ 201326592 w 3"/>
                <a:gd name="T11" fmla="*/ 134217728 h 5"/>
                <a:gd name="T12" fmla="*/ 201326592 w 3"/>
                <a:gd name="T13" fmla="*/ 134217728 h 5"/>
                <a:gd name="T14" fmla="*/ 201326592 w 3"/>
                <a:gd name="T15" fmla="*/ 0 h 5"/>
                <a:gd name="T16" fmla="*/ 134217728 w 3"/>
                <a:gd name="T17" fmla="*/ 0 h 5"/>
                <a:gd name="T18" fmla="*/ 134217728 w 3"/>
                <a:gd name="T19" fmla="*/ 67108864 h 5"/>
                <a:gd name="T20" fmla="*/ 134217728 w 3"/>
                <a:gd name="T21" fmla="*/ 67108864 h 5"/>
                <a:gd name="T22" fmla="*/ 0 w 3"/>
                <a:gd name="T23" fmla="*/ 134217728 h 5"/>
                <a:gd name="T24" fmla="*/ 0 w 3"/>
                <a:gd name="T25" fmla="*/ 134217728 h 5"/>
                <a:gd name="T26" fmla="*/ 0 w 3"/>
                <a:gd name="T27" fmla="*/ 134217728 h 5"/>
                <a:gd name="T28" fmla="*/ 0 w 3"/>
                <a:gd name="T29" fmla="*/ 134217728 h 5"/>
                <a:gd name="T30" fmla="*/ 67108864 w 3"/>
                <a:gd name="T31" fmla="*/ 201326592 h 5"/>
                <a:gd name="T32" fmla="*/ 67108864 w 3"/>
                <a:gd name="T33" fmla="*/ 201326592 h 5"/>
                <a:gd name="T34" fmla="*/ 67108864 w 3"/>
                <a:gd name="T35" fmla="*/ 268435456 h 5"/>
                <a:gd name="T36" fmla="*/ 134217728 w 3"/>
                <a:gd name="T37" fmla="*/ 335544320 h 5"/>
                <a:gd name="T38" fmla="*/ 134217728 w 3"/>
                <a:gd name="T39" fmla="*/ 268435456 h 5"/>
                <a:gd name="T40" fmla="*/ 134217728 w 3"/>
                <a:gd name="T41" fmla="*/ 268435456 h 5"/>
                <a:gd name="T42" fmla="*/ 67108864 w 3"/>
                <a:gd name="T43" fmla="*/ 201326592 h 5"/>
                <a:gd name="T44" fmla="*/ 67108864 w 3"/>
                <a:gd name="T45" fmla="*/ 201326592 h 5"/>
                <a:gd name="T46" fmla="*/ 67108864 w 3"/>
                <a:gd name="T47" fmla="*/ 134217728 h 5"/>
                <a:gd name="T48" fmla="*/ 67108864 w 3"/>
                <a:gd name="T49" fmla="*/ 134217728 h 5"/>
                <a:gd name="T50" fmla="*/ 67108864 w 3"/>
                <a:gd name="T51" fmla="*/ 134217728 h 5"/>
                <a:gd name="T52" fmla="*/ 67108864 w 3"/>
                <a:gd name="T53" fmla="*/ 134217728 h 5"/>
                <a:gd name="T54" fmla="*/ 67108864 w 3"/>
                <a:gd name="T55" fmla="*/ 134217728 h 5"/>
                <a:gd name="T56" fmla="*/ 67108864 w 3"/>
                <a:gd name="T57" fmla="*/ 134217728 h 5"/>
                <a:gd name="T58" fmla="*/ 134217728 w 3"/>
                <a:gd name="T59" fmla="*/ 67108864 h 5"/>
                <a:gd name="T60" fmla="*/ 134217728 w 3"/>
                <a:gd name="T61" fmla="*/ 67108864 h 5"/>
                <a:gd name="T62" fmla="*/ 134217728 w 3"/>
                <a:gd name="T63" fmla="*/ 67108864 h 5"/>
                <a:gd name="T64" fmla="*/ 134217728 w 3"/>
                <a:gd name="T65" fmla="*/ 67108864 h 5"/>
                <a:gd name="T66" fmla="*/ 201326592 w 3"/>
                <a:gd name="T67" fmla="*/ 67108864 h 5"/>
                <a:gd name="T68" fmla="*/ 201326592 w 3"/>
                <a:gd name="T69" fmla="*/ 0 h 5"/>
                <a:gd name="T70" fmla="*/ 201326592 w 3"/>
                <a:gd name="T71" fmla="*/ 67108864 h 5"/>
                <a:gd name="T72" fmla="*/ 134217728 w 3"/>
                <a:gd name="T73" fmla="*/ 134217728 h 5"/>
                <a:gd name="T74" fmla="*/ 134217728 w 3"/>
                <a:gd name="T75" fmla="*/ 268435456 h 5"/>
                <a:gd name="T76" fmla="*/ 134217728 w 3"/>
                <a:gd name="T77" fmla="*/ 268435456 h 5"/>
                <a:gd name="T78" fmla="*/ 134217728 w 3"/>
                <a:gd name="T79" fmla="*/ 268435456 h 5"/>
                <a:gd name="T80" fmla="*/ 134217728 w 3"/>
                <a:gd name="T81" fmla="*/ 268435456 h 5"/>
                <a:gd name="T82" fmla="*/ 134217728 w 3"/>
                <a:gd name="T83" fmla="*/ 268435456 h 5"/>
                <a:gd name="T84" fmla="*/ 134217728 w 3"/>
                <a:gd name="T85" fmla="*/ 268435456 h 5"/>
                <a:gd name="T86" fmla="*/ 134217728 w 3"/>
                <a:gd name="T87" fmla="*/ 268435456 h 5"/>
                <a:gd name="T88" fmla="*/ 134217728 w 3"/>
                <a:gd name="T89" fmla="*/ 268435456 h 5"/>
                <a:gd name="T90" fmla="*/ 134217728 w 3"/>
                <a:gd name="T91" fmla="*/ 3355443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821"/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1409283968 w 33"/>
                <a:gd name="T1" fmla="*/ 988961635 h 25"/>
                <a:gd name="T2" fmla="*/ 1342176128 w 33"/>
                <a:gd name="T3" fmla="*/ 949447338 h 25"/>
                <a:gd name="T4" fmla="*/ 1140850688 w 33"/>
                <a:gd name="T5" fmla="*/ 949447338 h 25"/>
                <a:gd name="T6" fmla="*/ 939522880 w 33"/>
                <a:gd name="T7" fmla="*/ 868633956 h 25"/>
                <a:gd name="T8" fmla="*/ 671088576 w 33"/>
                <a:gd name="T9" fmla="*/ 784656100 h 25"/>
                <a:gd name="T10" fmla="*/ 402653120 w 33"/>
                <a:gd name="T11" fmla="*/ 669317105 h 25"/>
                <a:gd name="T12" fmla="*/ 201326592 w 33"/>
                <a:gd name="T13" fmla="*/ 549011872 h 25"/>
                <a:gd name="T14" fmla="*/ 134217728 w 33"/>
                <a:gd name="T15" fmla="*/ 504572294 h 25"/>
                <a:gd name="T16" fmla="*/ 67108864 w 33"/>
                <a:gd name="T17" fmla="*/ 443180794 h 25"/>
                <a:gd name="T18" fmla="*/ 0 w 33"/>
                <a:gd name="T19" fmla="*/ 400334918 h 25"/>
                <a:gd name="T20" fmla="*/ 0 w 33"/>
                <a:gd name="T21" fmla="*/ 322892450 h 25"/>
                <a:gd name="T22" fmla="*/ 67108864 w 33"/>
                <a:gd name="T23" fmla="*/ 280108190 h 25"/>
                <a:gd name="T24" fmla="*/ 134217728 w 33"/>
                <a:gd name="T25" fmla="*/ 280108190 h 25"/>
                <a:gd name="T26" fmla="*/ 335544320 w 33"/>
                <a:gd name="T27" fmla="*/ 204252570 h 25"/>
                <a:gd name="T28" fmla="*/ 536870912 w 33"/>
                <a:gd name="T29" fmla="*/ 164741046 h 25"/>
                <a:gd name="T30" fmla="*/ 738196928 w 33"/>
                <a:gd name="T31" fmla="*/ 84051554 h 25"/>
                <a:gd name="T32" fmla="*/ 1006631744 w 33"/>
                <a:gd name="T33" fmla="*/ 42883446 h 25"/>
                <a:gd name="T34" fmla="*/ 1207959488 w 33"/>
                <a:gd name="T35" fmla="*/ 42883446 h 25"/>
                <a:gd name="T36" fmla="*/ 1476392768 w 33"/>
                <a:gd name="T37" fmla="*/ 0 h 25"/>
                <a:gd name="T38" fmla="*/ 1744827072 w 33"/>
                <a:gd name="T39" fmla="*/ 0 h 25"/>
                <a:gd name="T40" fmla="*/ 2013262400 w 33"/>
                <a:gd name="T41" fmla="*/ 42883446 h 25"/>
                <a:gd name="T42" fmla="*/ 2147483646 w 33"/>
                <a:gd name="T43" fmla="*/ 126096490 h 25"/>
                <a:gd name="T44" fmla="*/ 2147483646 w 33"/>
                <a:gd name="T45" fmla="*/ 280108190 h 25"/>
                <a:gd name="T46" fmla="*/ 2147483646 w 33"/>
                <a:gd name="T47" fmla="*/ 400334918 h 25"/>
                <a:gd name="T48" fmla="*/ 2147483646 w 33"/>
                <a:gd name="T49" fmla="*/ 549011872 h 25"/>
                <a:gd name="T50" fmla="*/ 2080371264 w 33"/>
                <a:gd name="T51" fmla="*/ 711817808 h 25"/>
                <a:gd name="T52" fmla="*/ 2013262400 w 33"/>
                <a:gd name="T53" fmla="*/ 784656100 h 25"/>
                <a:gd name="T54" fmla="*/ 1946153600 w 33"/>
                <a:gd name="T55" fmla="*/ 868633956 h 25"/>
                <a:gd name="T56" fmla="*/ 1879044736 w 33"/>
                <a:gd name="T57" fmla="*/ 907143754 h 25"/>
                <a:gd name="T58" fmla="*/ 1744827072 w 33"/>
                <a:gd name="T59" fmla="*/ 949447338 h 25"/>
                <a:gd name="T60" fmla="*/ 1677718272 w 33"/>
                <a:gd name="T61" fmla="*/ 949447338 h 25"/>
                <a:gd name="T62" fmla="*/ 1543501632 w 33"/>
                <a:gd name="T63" fmla="*/ 988961635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822"/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1677720448 w 40"/>
                <a:gd name="T1" fmla="*/ 2147483646 h 33"/>
                <a:gd name="T2" fmla="*/ 1476394944 w 40"/>
                <a:gd name="T3" fmla="*/ 2147483646 h 33"/>
                <a:gd name="T4" fmla="*/ 1207959616 w 40"/>
                <a:gd name="T5" fmla="*/ 2013262400 h 33"/>
                <a:gd name="T6" fmla="*/ 872414656 w 40"/>
                <a:gd name="T7" fmla="*/ 1879044736 h 33"/>
                <a:gd name="T8" fmla="*/ 603979776 w 40"/>
                <a:gd name="T9" fmla="*/ 1677718272 h 33"/>
                <a:gd name="T10" fmla="*/ 402653184 w 40"/>
                <a:gd name="T11" fmla="*/ 1476392768 h 33"/>
                <a:gd name="T12" fmla="*/ 201326592 w 40"/>
                <a:gd name="T13" fmla="*/ 1207959488 h 33"/>
                <a:gd name="T14" fmla="*/ 134217728 w 40"/>
                <a:gd name="T15" fmla="*/ 1073741824 h 33"/>
                <a:gd name="T16" fmla="*/ 67108864 w 40"/>
                <a:gd name="T17" fmla="*/ 939522880 h 33"/>
                <a:gd name="T18" fmla="*/ 67108864 w 40"/>
                <a:gd name="T19" fmla="*/ 805305728 h 33"/>
                <a:gd name="T20" fmla="*/ 0 w 40"/>
                <a:gd name="T21" fmla="*/ 671088576 h 33"/>
                <a:gd name="T22" fmla="*/ 67108864 w 40"/>
                <a:gd name="T23" fmla="*/ 603979776 h 33"/>
                <a:gd name="T24" fmla="*/ 268435456 w 40"/>
                <a:gd name="T25" fmla="*/ 469761728 h 33"/>
                <a:gd name="T26" fmla="*/ 536870976 w 40"/>
                <a:gd name="T27" fmla="*/ 335544320 h 33"/>
                <a:gd name="T28" fmla="*/ 805306304 w 40"/>
                <a:gd name="T29" fmla="*/ 201326592 h 33"/>
                <a:gd name="T30" fmla="*/ 1073741952 w 40"/>
                <a:gd name="T31" fmla="*/ 67108864 h 33"/>
                <a:gd name="T32" fmla="*/ 1342177280 w 40"/>
                <a:gd name="T33" fmla="*/ 0 h 33"/>
                <a:gd name="T34" fmla="*/ 1543502784 w 40"/>
                <a:gd name="T35" fmla="*/ 0 h 33"/>
                <a:gd name="T36" fmla="*/ 1677720448 w 40"/>
                <a:gd name="T37" fmla="*/ 0 h 33"/>
                <a:gd name="T38" fmla="*/ 1744828288 w 40"/>
                <a:gd name="T39" fmla="*/ 0 h 33"/>
                <a:gd name="T40" fmla="*/ 1879045952 w 40"/>
                <a:gd name="T41" fmla="*/ 67108864 h 33"/>
                <a:gd name="T42" fmla="*/ 1946154752 w 40"/>
                <a:gd name="T43" fmla="*/ 67108864 h 33"/>
                <a:gd name="T44" fmla="*/ 2080371456 w 40"/>
                <a:gd name="T45" fmla="*/ 67108864 h 33"/>
                <a:gd name="T46" fmla="*/ 2147483646 w 40"/>
                <a:gd name="T47" fmla="*/ 67108864 h 33"/>
                <a:gd name="T48" fmla="*/ 2147483646 w 40"/>
                <a:gd name="T49" fmla="*/ 201326592 h 33"/>
                <a:gd name="T50" fmla="*/ 2147483646 w 40"/>
                <a:gd name="T51" fmla="*/ 268435456 h 33"/>
                <a:gd name="T52" fmla="*/ 2147483646 w 40"/>
                <a:gd name="T53" fmla="*/ 335544320 h 33"/>
                <a:gd name="T54" fmla="*/ 2147483646 w 40"/>
                <a:gd name="T55" fmla="*/ 469761728 h 33"/>
                <a:gd name="T56" fmla="*/ 2147483646 w 40"/>
                <a:gd name="T57" fmla="*/ 603979776 h 33"/>
                <a:gd name="T58" fmla="*/ 2147483646 w 40"/>
                <a:gd name="T59" fmla="*/ 872414080 h 33"/>
                <a:gd name="T60" fmla="*/ 2147483646 w 40"/>
                <a:gd name="T61" fmla="*/ 1207959488 h 33"/>
                <a:gd name="T62" fmla="*/ 2147483646 w 40"/>
                <a:gd name="T63" fmla="*/ 1610610432 h 33"/>
                <a:gd name="T64" fmla="*/ 2147483646 w 40"/>
                <a:gd name="T65" fmla="*/ 1744827072 h 33"/>
                <a:gd name="T66" fmla="*/ 2147483646 w 40"/>
                <a:gd name="T67" fmla="*/ 1879044736 h 33"/>
                <a:gd name="T68" fmla="*/ 2147483646 w 40"/>
                <a:gd name="T69" fmla="*/ 2013262400 h 33"/>
                <a:gd name="T70" fmla="*/ 2147483646 w 40"/>
                <a:gd name="T71" fmla="*/ 2080371264 h 33"/>
                <a:gd name="T72" fmla="*/ 2147483646 w 40"/>
                <a:gd name="T73" fmla="*/ 2147483646 h 33"/>
                <a:gd name="T74" fmla="*/ 2147483646 w 40"/>
                <a:gd name="T75" fmla="*/ 2147483646 h 33"/>
                <a:gd name="T76" fmla="*/ 2013263616 w 40"/>
                <a:gd name="T77" fmla="*/ 2147483646 h 33"/>
                <a:gd name="T78" fmla="*/ 1744828288 w 40"/>
                <a:gd name="T79" fmla="*/ 2147483646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823"/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201326592 w 24"/>
                <a:gd name="T1" fmla="*/ 931435186 h 24"/>
                <a:gd name="T2" fmla="*/ 134217728 w 24"/>
                <a:gd name="T3" fmla="*/ 931435186 h 24"/>
                <a:gd name="T4" fmla="*/ 67108864 w 24"/>
                <a:gd name="T5" fmla="*/ 889877614 h 24"/>
                <a:gd name="T6" fmla="*/ 67108864 w 24"/>
                <a:gd name="T7" fmla="*/ 810093481 h 24"/>
                <a:gd name="T8" fmla="*/ 0 w 24"/>
                <a:gd name="T9" fmla="*/ 770790808 h 24"/>
                <a:gd name="T10" fmla="*/ 67108864 w 24"/>
                <a:gd name="T11" fmla="*/ 696438210 h 24"/>
                <a:gd name="T12" fmla="*/ 134217728 w 24"/>
                <a:gd name="T13" fmla="*/ 696438210 h 24"/>
                <a:gd name="T14" fmla="*/ 268435520 w 24"/>
                <a:gd name="T15" fmla="*/ 696438210 h 24"/>
                <a:gd name="T16" fmla="*/ 469762048 w 24"/>
                <a:gd name="T17" fmla="*/ 696438210 h 24"/>
                <a:gd name="T18" fmla="*/ 603979840 w 24"/>
                <a:gd name="T19" fmla="*/ 657865472 h 24"/>
                <a:gd name="T20" fmla="*/ 671088704 w 24"/>
                <a:gd name="T21" fmla="*/ 657865472 h 24"/>
                <a:gd name="T22" fmla="*/ 671088704 w 24"/>
                <a:gd name="T23" fmla="*/ 614638384 h 24"/>
                <a:gd name="T24" fmla="*/ 671088704 w 24"/>
                <a:gd name="T25" fmla="*/ 537290583 h 24"/>
                <a:gd name="T26" fmla="*/ 603979840 w 24"/>
                <a:gd name="T27" fmla="*/ 475626750 h 24"/>
                <a:gd name="T28" fmla="*/ 603979840 w 24"/>
                <a:gd name="T29" fmla="*/ 435738792 h 24"/>
                <a:gd name="T30" fmla="*/ 536870976 w 24"/>
                <a:gd name="T31" fmla="*/ 435738792 h 24"/>
                <a:gd name="T32" fmla="*/ 469762048 w 24"/>
                <a:gd name="T33" fmla="*/ 435738792 h 24"/>
                <a:gd name="T34" fmla="*/ 335544320 w 24"/>
                <a:gd name="T35" fmla="*/ 435738792 h 24"/>
                <a:gd name="T36" fmla="*/ 201326592 w 24"/>
                <a:gd name="T37" fmla="*/ 475626750 h 24"/>
                <a:gd name="T38" fmla="*/ 67108864 w 24"/>
                <a:gd name="T39" fmla="*/ 475626750 h 24"/>
                <a:gd name="T40" fmla="*/ 0 w 24"/>
                <a:gd name="T41" fmla="*/ 435738792 h 24"/>
                <a:gd name="T42" fmla="*/ 0 w 24"/>
                <a:gd name="T43" fmla="*/ 435738792 h 24"/>
                <a:gd name="T44" fmla="*/ 0 w 24"/>
                <a:gd name="T45" fmla="*/ 393595329 h 24"/>
                <a:gd name="T46" fmla="*/ 134217728 w 24"/>
                <a:gd name="T47" fmla="*/ 393595329 h 24"/>
                <a:gd name="T48" fmla="*/ 268435520 w 24"/>
                <a:gd name="T49" fmla="*/ 355628134 h 24"/>
                <a:gd name="T50" fmla="*/ 335544320 w 24"/>
                <a:gd name="T51" fmla="*/ 355628134 h 24"/>
                <a:gd name="T52" fmla="*/ 402653184 w 24"/>
                <a:gd name="T53" fmla="*/ 313858002 h 24"/>
                <a:gd name="T54" fmla="*/ 469762048 w 24"/>
                <a:gd name="T55" fmla="*/ 274361170 h 24"/>
                <a:gd name="T56" fmla="*/ 469762048 w 24"/>
                <a:gd name="T57" fmla="*/ 242873383 h 24"/>
                <a:gd name="T58" fmla="*/ 469762048 w 24"/>
                <a:gd name="T59" fmla="*/ 200984849 h 24"/>
                <a:gd name="T60" fmla="*/ 469762048 w 24"/>
                <a:gd name="T61" fmla="*/ 124020471 h 24"/>
                <a:gd name="T62" fmla="*/ 536870976 w 24"/>
                <a:gd name="T63" fmla="*/ 124020471 h 24"/>
                <a:gd name="T64" fmla="*/ 671088704 w 24"/>
                <a:gd name="T65" fmla="*/ 81838967 h 24"/>
                <a:gd name="T66" fmla="*/ 872415232 w 24"/>
                <a:gd name="T67" fmla="*/ 41790111 h 24"/>
                <a:gd name="T68" fmla="*/ 1073742016 w 24"/>
                <a:gd name="T69" fmla="*/ 0 h 24"/>
                <a:gd name="T70" fmla="*/ 1140850816 w 24"/>
                <a:gd name="T71" fmla="*/ 0 h 24"/>
                <a:gd name="T72" fmla="*/ 1207959680 w 24"/>
                <a:gd name="T73" fmla="*/ 0 h 24"/>
                <a:gd name="T74" fmla="*/ 1275068544 w 24"/>
                <a:gd name="T75" fmla="*/ 81838967 h 24"/>
                <a:gd name="T76" fmla="*/ 1409286208 w 24"/>
                <a:gd name="T77" fmla="*/ 242873383 h 24"/>
                <a:gd name="T78" fmla="*/ 1543503872 w 24"/>
                <a:gd name="T79" fmla="*/ 393595329 h 24"/>
                <a:gd name="T80" fmla="*/ 1610612736 w 24"/>
                <a:gd name="T81" fmla="*/ 475626750 h 24"/>
                <a:gd name="T82" fmla="*/ 1610612736 w 24"/>
                <a:gd name="T83" fmla="*/ 578030979 h 24"/>
                <a:gd name="T84" fmla="*/ 1610612736 w 24"/>
                <a:gd name="T85" fmla="*/ 657865472 h 24"/>
                <a:gd name="T86" fmla="*/ 1409286208 w 24"/>
                <a:gd name="T87" fmla="*/ 696438210 h 24"/>
                <a:gd name="T88" fmla="*/ 1275068544 w 24"/>
                <a:gd name="T89" fmla="*/ 696438210 h 24"/>
                <a:gd name="T90" fmla="*/ 939524032 w 24"/>
                <a:gd name="T91" fmla="*/ 770790808 h 24"/>
                <a:gd name="T92" fmla="*/ 603979840 w 24"/>
                <a:gd name="T93" fmla="*/ 853321402 h 24"/>
                <a:gd name="T94" fmla="*/ 268435520 w 24"/>
                <a:gd name="T95" fmla="*/ 931435186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824"/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603979776 w 9"/>
                <a:gd name="T1" fmla="*/ 524154289 h 17"/>
                <a:gd name="T2" fmla="*/ 469761728 w 9"/>
                <a:gd name="T3" fmla="*/ 489361092 h 17"/>
                <a:gd name="T4" fmla="*/ 402653120 w 9"/>
                <a:gd name="T5" fmla="*/ 489361092 h 17"/>
                <a:gd name="T6" fmla="*/ 335544320 w 9"/>
                <a:gd name="T7" fmla="*/ 489361092 h 17"/>
                <a:gd name="T8" fmla="*/ 335544320 w 9"/>
                <a:gd name="T9" fmla="*/ 426064596 h 17"/>
                <a:gd name="T10" fmla="*/ 268435456 w 9"/>
                <a:gd name="T11" fmla="*/ 367789346 h 17"/>
                <a:gd name="T12" fmla="*/ 268435456 w 9"/>
                <a:gd name="T13" fmla="*/ 304825313 h 17"/>
                <a:gd name="T14" fmla="*/ 201326592 w 9"/>
                <a:gd name="T15" fmla="*/ 252095217 h 17"/>
                <a:gd name="T16" fmla="*/ 201326592 w 9"/>
                <a:gd name="T17" fmla="*/ 189467254 h 17"/>
                <a:gd name="T18" fmla="*/ 134217728 w 9"/>
                <a:gd name="T19" fmla="*/ 129867233 h 17"/>
                <a:gd name="T20" fmla="*/ 67108864 w 9"/>
                <a:gd name="T21" fmla="*/ 66901302 h 17"/>
                <a:gd name="T22" fmla="*/ 0 w 9"/>
                <a:gd name="T23" fmla="*/ 0 h 17"/>
                <a:gd name="T24" fmla="*/ 67108864 w 9"/>
                <a:gd name="T25" fmla="*/ 0 h 17"/>
                <a:gd name="T26" fmla="*/ 67108864 w 9"/>
                <a:gd name="T27" fmla="*/ 0 h 17"/>
                <a:gd name="T28" fmla="*/ 67108864 w 9"/>
                <a:gd name="T29" fmla="*/ 0 h 17"/>
                <a:gd name="T30" fmla="*/ 134217728 w 9"/>
                <a:gd name="T31" fmla="*/ 0 h 17"/>
                <a:gd name="T32" fmla="*/ 134217728 w 9"/>
                <a:gd name="T33" fmla="*/ 0 h 17"/>
                <a:gd name="T34" fmla="*/ 201326592 w 9"/>
                <a:gd name="T35" fmla="*/ 0 h 17"/>
                <a:gd name="T36" fmla="*/ 201326592 w 9"/>
                <a:gd name="T37" fmla="*/ 34464307 h 17"/>
                <a:gd name="T38" fmla="*/ 268435456 w 9"/>
                <a:gd name="T39" fmla="*/ 66901302 h 17"/>
                <a:gd name="T40" fmla="*/ 335544320 w 9"/>
                <a:gd name="T41" fmla="*/ 129867233 h 17"/>
                <a:gd name="T42" fmla="*/ 402653120 w 9"/>
                <a:gd name="T43" fmla="*/ 189467254 h 17"/>
                <a:gd name="T44" fmla="*/ 469761728 w 9"/>
                <a:gd name="T45" fmla="*/ 252095217 h 17"/>
                <a:gd name="T46" fmla="*/ 536870912 w 9"/>
                <a:gd name="T47" fmla="*/ 304825313 h 17"/>
                <a:gd name="T48" fmla="*/ 536870912 w 9"/>
                <a:gd name="T49" fmla="*/ 367789346 h 17"/>
                <a:gd name="T50" fmla="*/ 603979776 w 9"/>
                <a:gd name="T51" fmla="*/ 461852727 h 17"/>
                <a:gd name="T52" fmla="*/ 603979776 w 9"/>
                <a:gd name="T53" fmla="*/ 524154289 h 17"/>
                <a:gd name="T54" fmla="*/ 603979776 w 9"/>
                <a:gd name="T55" fmla="*/ 524154289 h 17"/>
                <a:gd name="T56" fmla="*/ 603979776 w 9"/>
                <a:gd name="T57" fmla="*/ 524154289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825"/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268435456 h 4"/>
                <a:gd name="T2" fmla="*/ 0 w 8"/>
                <a:gd name="T3" fmla="*/ 67108864 h 4"/>
                <a:gd name="T4" fmla="*/ 67108864 w 8"/>
                <a:gd name="T5" fmla="*/ 67108864 h 4"/>
                <a:gd name="T6" fmla="*/ 134217728 w 8"/>
                <a:gd name="T7" fmla="*/ 67108864 h 4"/>
                <a:gd name="T8" fmla="*/ 268435456 w 8"/>
                <a:gd name="T9" fmla="*/ 0 h 4"/>
                <a:gd name="T10" fmla="*/ 335544320 w 8"/>
                <a:gd name="T11" fmla="*/ 0 h 4"/>
                <a:gd name="T12" fmla="*/ 402653120 w 8"/>
                <a:gd name="T13" fmla="*/ 0 h 4"/>
                <a:gd name="T14" fmla="*/ 469761728 w 8"/>
                <a:gd name="T15" fmla="*/ 0 h 4"/>
                <a:gd name="T16" fmla="*/ 536870912 w 8"/>
                <a:gd name="T17" fmla="*/ 0 h 4"/>
                <a:gd name="T18" fmla="*/ 536870912 w 8"/>
                <a:gd name="T19" fmla="*/ 0 h 4"/>
                <a:gd name="T20" fmla="*/ 536870912 w 8"/>
                <a:gd name="T21" fmla="*/ 67108864 h 4"/>
                <a:gd name="T22" fmla="*/ 536870912 w 8"/>
                <a:gd name="T23" fmla="*/ 134217728 h 4"/>
                <a:gd name="T24" fmla="*/ 536870912 w 8"/>
                <a:gd name="T25" fmla="*/ 201326592 h 4"/>
                <a:gd name="T26" fmla="*/ 469761728 w 8"/>
                <a:gd name="T27" fmla="*/ 201326592 h 4"/>
                <a:gd name="T28" fmla="*/ 402653120 w 8"/>
                <a:gd name="T29" fmla="*/ 201326592 h 4"/>
                <a:gd name="T30" fmla="*/ 402653120 w 8"/>
                <a:gd name="T31" fmla="*/ 201326592 h 4"/>
                <a:gd name="T32" fmla="*/ 335544320 w 8"/>
                <a:gd name="T33" fmla="*/ 201326592 h 4"/>
                <a:gd name="T34" fmla="*/ 268435456 w 8"/>
                <a:gd name="T35" fmla="*/ 201326592 h 4"/>
                <a:gd name="T36" fmla="*/ 201326592 w 8"/>
                <a:gd name="T37" fmla="*/ 201326592 h 4"/>
                <a:gd name="T38" fmla="*/ 134217728 w 8"/>
                <a:gd name="T39" fmla="*/ 201326592 h 4"/>
                <a:gd name="T40" fmla="*/ 67108864 w 8"/>
                <a:gd name="T41" fmla="*/ 268435456 h 4"/>
                <a:gd name="T42" fmla="*/ 0 w 8"/>
                <a:gd name="T43" fmla="*/ 26843545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826"/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67108864 w 9"/>
                <a:gd name="T1" fmla="*/ 335544320 h 5"/>
                <a:gd name="T2" fmla="*/ 67108864 w 9"/>
                <a:gd name="T3" fmla="*/ 268435456 h 5"/>
                <a:gd name="T4" fmla="*/ 67108864 w 9"/>
                <a:gd name="T5" fmla="*/ 268435456 h 5"/>
                <a:gd name="T6" fmla="*/ 0 w 9"/>
                <a:gd name="T7" fmla="*/ 201326592 h 5"/>
                <a:gd name="T8" fmla="*/ 0 w 9"/>
                <a:gd name="T9" fmla="*/ 201326592 h 5"/>
                <a:gd name="T10" fmla="*/ 0 w 9"/>
                <a:gd name="T11" fmla="*/ 134217728 h 5"/>
                <a:gd name="T12" fmla="*/ 67108864 w 9"/>
                <a:gd name="T13" fmla="*/ 134217728 h 5"/>
                <a:gd name="T14" fmla="*/ 67108864 w 9"/>
                <a:gd name="T15" fmla="*/ 67108864 h 5"/>
                <a:gd name="T16" fmla="*/ 134217728 w 9"/>
                <a:gd name="T17" fmla="*/ 67108864 h 5"/>
                <a:gd name="T18" fmla="*/ 134217728 w 9"/>
                <a:gd name="T19" fmla="*/ 67108864 h 5"/>
                <a:gd name="T20" fmla="*/ 201326592 w 9"/>
                <a:gd name="T21" fmla="*/ 0 h 5"/>
                <a:gd name="T22" fmla="*/ 268435456 w 9"/>
                <a:gd name="T23" fmla="*/ 0 h 5"/>
                <a:gd name="T24" fmla="*/ 335544320 w 9"/>
                <a:gd name="T25" fmla="*/ 0 h 5"/>
                <a:gd name="T26" fmla="*/ 335544320 w 9"/>
                <a:gd name="T27" fmla="*/ 0 h 5"/>
                <a:gd name="T28" fmla="*/ 402653120 w 9"/>
                <a:gd name="T29" fmla="*/ 0 h 5"/>
                <a:gd name="T30" fmla="*/ 469761728 w 9"/>
                <a:gd name="T31" fmla="*/ 0 h 5"/>
                <a:gd name="T32" fmla="*/ 536870912 w 9"/>
                <a:gd name="T33" fmla="*/ 0 h 5"/>
                <a:gd name="T34" fmla="*/ 603979776 w 9"/>
                <a:gd name="T35" fmla="*/ 67108864 h 5"/>
                <a:gd name="T36" fmla="*/ 536870912 w 9"/>
                <a:gd name="T37" fmla="*/ 67108864 h 5"/>
                <a:gd name="T38" fmla="*/ 536870912 w 9"/>
                <a:gd name="T39" fmla="*/ 134217728 h 5"/>
                <a:gd name="T40" fmla="*/ 536870912 w 9"/>
                <a:gd name="T41" fmla="*/ 134217728 h 5"/>
                <a:gd name="T42" fmla="*/ 469761728 w 9"/>
                <a:gd name="T43" fmla="*/ 134217728 h 5"/>
                <a:gd name="T44" fmla="*/ 469761728 w 9"/>
                <a:gd name="T45" fmla="*/ 201326592 h 5"/>
                <a:gd name="T46" fmla="*/ 469761728 w 9"/>
                <a:gd name="T47" fmla="*/ 201326592 h 5"/>
                <a:gd name="T48" fmla="*/ 335544320 w 9"/>
                <a:gd name="T49" fmla="*/ 268435456 h 5"/>
                <a:gd name="T50" fmla="*/ 268435456 w 9"/>
                <a:gd name="T51" fmla="*/ 268435456 h 5"/>
                <a:gd name="T52" fmla="*/ 201326592 w 9"/>
                <a:gd name="T53" fmla="*/ 268435456 h 5"/>
                <a:gd name="T54" fmla="*/ 134217728 w 9"/>
                <a:gd name="T55" fmla="*/ 268435456 h 5"/>
                <a:gd name="T56" fmla="*/ 67108864 w 9"/>
                <a:gd name="T57" fmla="*/ 3355443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827"/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1023441631 w 47"/>
                <a:gd name="T1" fmla="*/ 2147483646 h 47"/>
                <a:gd name="T2" fmla="*/ 1076835448 w 47"/>
                <a:gd name="T3" fmla="*/ 2147483646 h 47"/>
                <a:gd name="T4" fmla="*/ 1365804835 w 47"/>
                <a:gd name="T5" fmla="*/ 2025108019 h 47"/>
                <a:gd name="T6" fmla="*/ 1568216950 w 47"/>
                <a:gd name="T7" fmla="*/ 1923660675 h 47"/>
                <a:gd name="T8" fmla="*/ 1621042541 w 47"/>
                <a:gd name="T9" fmla="*/ 1815896315 h 47"/>
                <a:gd name="T10" fmla="*/ 1568216950 w 47"/>
                <a:gd name="T11" fmla="*/ 1673850159 h 47"/>
                <a:gd name="T12" fmla="*/ 1521427508 w 47"/>
                <a:gd name="T13" fmla="*/ 1621042541 h 47"/>
                <a:gd name="T14" fmla="*/ 1206563135 w 47"/>
                <a:gd name="T15" fmla="*/ 1723788284 h 47"/>
                <a:gd name="T16" fmla="*/ 1076835448 w 47"/>
                <a:gd name="T17" fmla="*/ 1815896315 h 47"/>
                <a:gd name="T18" fmla="*/ 1313211989 w 47"/>
                <a:gd name="T19" fmla="*/ 1621042541 h 47"/>
                <a:gd name="T20" fmla="*/ 1415508334 w 47"/>
                <a:gd name="T21" fmla="*/ 1415508334 h 47"/>
                <a:gd name="T22" fmla="*/ 1259601587 w 47"/>
                <a:gd name="T23" fmla="*/ 1365804835 h 47"/>
                <a:gd name="T24" fmla="*/ 1023441631 w 47"/>
                <a:gd name="T25" fmla="*/ 1468838484 h 47"/>
                <a:gd name="T26" fmla="*/ 917711287 w 47"/>
                <a:gd name="T27" fmla="*/ 1206563135 h 47"/>
                <a:gd name="T28" fmla="*/ 819236893 w 47"/>
                <a:gd name="T29" fmla="*/ 1568216950 h 47"/>
                <a:gd name="T30" fmla="*/ 663666458 w 47"/>
                <a:gd name="T31" fmla="*/ 1815896315 h 47"/>
                <a:gd name="T32" fmla="*/ 414023010 w 47"/>
                <a:gd name="T33" fmla="*/ 1869369934 h 47"/>
                <a:gd name="T34" fmla="*/ 308162738 w 47"/>
                <a:gd name="T35" fmla="*/ 1815896315 h 47"/>
                <a:gd name="T36" fmla="*/ 414023010 w 47"/>
                <a:gd name="T37" fmla="*/ 1723788284 h 47"/>
                <a:gd name="T38" fmla="*/ 569992603 w 47"/>
                <a:gd name="T39" fmla="*/ 1673850159 h 47"/>
                <a:gd name="T40" fmla="*/ 609768590 w 47"/>
                <a:gd name="T41" fmla="*/ 1468838484 h 47"/>
                <a:gd name="T42" fmla="*/ 569992603 w 47"/>
                <a:gd name="T43" fmla="*/ 1076835448 h 47"/>
                <a:gd name="T44" fmla="*/ 414023010 w 47"/>
                <a:gd name="T45" fmla="*/ 768893504 h 47"/>
                <a:gd name="T46" fmla="*/ 261392571 w 47"/>
                <a:gd name="T47" fmla="*/ 768893504 h 47"/>
                <a:gd name="T48" fmla="*/ 105743665 w 47"/>
                <a:gd name="T49" fmla="*/ 972173035 h 47"/>
                <a:gd name="T50" fmla="*/ 53440347 w 47"/>
                <a:gd name="T51" fmla="*/ 917711287 h 47"/>
                <a:gd name="T52" fmla="*/ 155738158 w 47"/>
                <a:gd name="T53" fmla="*/ 569992603 h 47"/>
                <a:gd name="T54" fmla="*/ 308162738 w 47"/>
                <a:gd name="T55" fmla="*/ 361528532 h 47"/>
                <a:gd name="T56" fmla="*/ 463789732 w 47"/>
                <a:gd name="T57" fmla="*/ 308162738 h 47"/>
                <a:gd name="T58" fmla="*/ 609768590 w 47"/>
                <a:gd name="T59" fmla="*/ 463789732 h 47"/>
                <a:gd name="T60" fmla="*/ 819236893 w 47"/>
                <a:gd name="T61" fmla="*/ 819236893 h 47"/>
                <a:gd name="T62" fmla="*/ 871162240 w 47"/>
                <a:gd name="T63" fmla="*/ 663666458 h 47"/>
                <a:gd name="T64" fmla="*/ 917711287 w 47"/>
                <a:gd name="T65" fmla="*/ 609768590 h 47"/>
                <a:gd name="T66" fmla="*/ 972173035 w 47"/>
                <a:gd name="T67" fmla="*/ 819236893 h 47"/>
                <a:gd name="T68" fmla="*/ 1023441631 w 47"/>
                <a:gd name="T69" fmla="*/ 715364799 h 47"/>
                <a:gd name="T70" fmla="*/ 871162240 w 47"/>
                <a:gd name="T71" fmla="*/ 517223541 h 47"/>
                <a:gd name="T72" fmla="*/ 819236893 w 47"/>
                <a:gd name="T73" fmla="*/ 361528532 h 47"/>
                <a:gd name="T74" fmla="*/ 972173035 w 47"/>
                <a:gd name="T75" fmla="*/ 414023010 h 47"/>
                <a:gd name="T76" fmla="*/ 1076835448 w 47"/>
                <a:gd name="T77" fmla="*/ 609768590 h 47"/>
                <a:gd name="T78" fmla="*/ 1076835448 w 47"/>
                <a:gd name="T79" fmla="*/ 569992603 h 47"/>
                <a:gd name="T80" fmla="*/ 1023441631 w 47"/>
                <a:gd name="T81" fmla="*/ 414023010 h 47"/>
                <a:gd name="T82" fmla="*/ 917711287 w 47"/>
                <a:gd name="T83" fmla="*/ 308162738 h 47"/>
                <a:gd name="T84" fmla="*/ 819236893 w 47"/>
                <a:gd name="T85" fmla="*/ 209237465 h 47"/>
                <a:gd name="T86" fmla="*/ 917711287 w 47"/>
                <a:gd name="T87" fmla="*/ 0 h 47"/>
                <a:gd name="T88" fmla="*/ 1076835448 w 47"/>
                <a:gd name="T89" fmla="*/ 105743665 h 47"/>
                <a:gd name="T90" fmla="*/ 1206563135 w 47"/>
                <a:gd name="T91" fmla="*/ 414023010 h 47"/>
                <a:gd name="T92" fmla="*/ 1259601587 w 47"/>
                <a:gd name="T93" fmla="*/ 715364799 h 47"/>
                <a:gd name="T94" fmla="*/ 1365804835 w 47"/>
                <a:gd name="T95" fmla="*/ 871162240 h 47"/>
                <a:gd name="T96" fmla="*/ 1723788284 w 47"/>
                <a:gd name="T97" fmla="*/ 1179125096 h 47"/>
                <a:gd name="T98" fmla="*/ 2147483646 w 47"/>
                <a:gd name="T99" fmla="*/ 1621042541 h 47"/>
                <a:gd name="T100" fmla="*/ 2147483646 w 47"/>
                <a:gd name="T101" fmla="*/ 1815896315 h 47"/>
                <a:gd name="T102" fmla="*/ 2147483646 w 47"/>
                <a:gd name="T103" fmla="*/ 1975120024 h 47"/>
                <a:gd name="T104" fmla="*/ 1815896315 w 47"/>
                <a:gd name="T105" fmla="*/ 2079510886 h 47"/>
                <a:gd name="T106" fmla="*/ 1568216950 w 47"/>
                <a:gd name="T107" fmla="*/ 2147483646 h 47"/>
                <a:gd name="T108" fmla="*/ 1259601587 w 47"/>
                <a:gd name="T109" fmla="*/ 2147483646 h 47"/>
                <a:gd name="T110" fmla="*/ 1076835448 w 47"/>
                <a:gd name="T111" fmla="*/ 2147483646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828"/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2147483646 w 36"/>
                <a:gd name="T1" fmla="*/ 2147483646 h 45"/>
                <a:gd name="T2" fmla="*/ 2147483646 w 36"/>
                <a:gd name="T3" fmla="*/ 2147483646 h 45"/>
                <a:gd name="T4" fmla="*/ 2147483646 w 36"/>
                <a:gd name="T5" fmla="*/ 2103109482 h 45"/>
                <a:gd name="T6" fmla="*/ 2013262528 w 36"/>
                <a:gd name="T7" fmla="*/ 2103109482 h 45"/>
                <a:gd name="T8" fmla="*/ 1879044864 w 36"/>
                <a:gd name="T9" fmla="*/ 1952237228 h 45"/>
                <a:gd name="T10" fmla="*/ 1677719360 w 36"/>
                <a:gd name="T11" fmla="*/ 1704961885 h 45"/>
                <a:gd name="T12" fmla="*/ 1409285056 w 36"/>
                <a:gd name="T13" fmla="*/ 1499256339 h 45"/>
                <a:gd name="T14" fmla="*/ 1073741888 w 36"/>
                <a:gd name="T15" fmla="*/ 1141421400 h 45"/>
                <a:gd name="T16" fmla="*/ 939522944 w 36"/>
                <a:gd name="T17" fmla="*/ 1114338265 h 45"/>
                <a:gd name="T18" fmla="*/ 805305792 w 36"/>
                <a:gd name="T19" fmla="*/ 1063369963 h 45"/>
                <a:gd name="T20" fmla="*/ 738197440 w 36"/>
                <a:gd name="T21" fmla="*/ 1012946180 h 45"/>
                <a:gd name="T22" fmla="*/ 603979776 w 36"/>
                <a:gd name="T23" fmla="*/ 909024001 h 45"/>
                <a:gd name="T24" fmla="*/ 536870912 w 36"/>
                <a:gd name="T25" fmla="*/ 811043328 h 45"/>
                <a:gd name="T26" fmla="*/ 469761728 w 36"/>
                <a:gd name="T27" fmla="*/ 708615724 h 45"/>
                <a:gd name="T28" fmla="*/ 402653120 w 36"/>
                <a:gd name="T29" fmla="*/ 512163856 h 45"/>
                <a:gd name="T30" fmla="*/ 335544320 w 36"/>
                <a:gd name="T31" fmla="*/ 410078235 h 45"/>
                <a:gd name="T32" fmla="*/ 268435456 w 36"/>
                <a:gd name="T33" fmla="*/ 258959285 h 45"/>
                <a:gd name="T34" fmla="*/ 201326592 w 36"/>
                <a:gd name="T35" fmla="*/ 207342928 h 45"/>
                <a:gd name="T36" fmla="*/ 67108864 w 36"/>
                <a:gd name="T37" fmla="*/ 104836312 h 45"/>
                <a:gd name="T38" fmla="*/ 0 w 36"/>
                <a:gd name="T39" fmla="*/ 0 h 45"/>
                <a:gd name="T40" fmla="*/ 0 w 36"/>
                <a:gd name="T41" fmla="*/ 0 h 45"/>
                <a:gd name="T42" fmla="*/ 134217728 w 36"/>
                <a:gd name="T43" fmla="*/ 0 h 45"/>
                <a:gd name="T44" fmla="*/ 201326592 w 36"/>
                <a:gd name="T45" fmla="*/ 0 h 45"/>
                <a:gd name="T46" fmla="*/ 335544320 w 36"/>
                <a:gd name="T47" fmla="*/ 0 h 45"/>
                <a:gd name="T48" fmla="*/ 402653120 w 36"/>
                <a:gd name="T49" fmla="*/ 53007156 h 45"/>
                <a:gd name="T50" fmla="*/ 536870912 w 36"/>
                <a:gd name="T51" fmla="*/ 154322175 h 45"/>
                <a:gd name="T52" fmla="*/ 603979776 w 36"/>
                <a:gd name="T53" fmla="*/ 258959285 h 45"/>
                <a:gd name="T54" fmla="*/ 603979776 w 36"/>
                <a:gd name="T55" fmla="*/ 410078235 h 45"/>
                <a:gd name="T56" fmla="*/ 603979776 w 36"/>
                <a:gd name="T57" fmla="*/ 512163856 h 45"/>
                <a:gd name="T58" fmla="*/ 671088640 w 36"/>
                <a:gd name="T59" fmla="*/ 656873752 h 45"/>
                <a:gd name="T60" fmla="*/ 805305792 w 36"/>
                <a:gd name="T61" fmla="*/ 758051385 h 45"/>
                <a:gd name="T62" fmla="*/ 1006631744 w 36"/>
                <a:gd name="T63" fmla="*/ 862059441 h 45"/>
                <a:gd name="T64" fmla="*/ 1275068416 w 36"/>
                <a:gd name="T65" fmla="*/ 1063369963 h 45"/>
                <a:gd name="T66" fmla="*/ 1543501696 w 36"/>
                <a:gd name="T67" fmla="*/ 1247077675 h 45"/>
                <a:gd name="T68" fmla="*/ 1879044864 w 36"/>
                <a:gd name="T69" fmla="*/ 1446631757 h 45"/>
                <a:gd name="T70" fmla="*/ 2147483646 w 36"/>
                <a:gd name="T71" fmla="*/ 1704961885 h 45"/>
                <a:gd name="T72" fmla="*/ 2147483646 w 36"/>
                <a:gd name="T73" fmla="*/ 1849024096 h 45"/>
                <a:gd name="T74" fmla="*/ 2147483646 w 36"/>
                <a:gd name="T75" fmla="*/ 2003381189 h 45"/>
                <a:gd name="T76" fmla="*/ 2147483646 w 36"/>
                <a:gd name="T77" fmla="*/ 2103109482 h 45"/>
                <a:gd name="T78" fmla="*/ 2147483646 w 36"/>
                <a:gd name="T79" fmla="*/ 2147483646 h 45"/>
                <a:gd name="T80" fmla="*/ 2147483646 w 36"/>
                <a:gd name="T81" fmla="*/ 214748364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829"/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566426643 w 27"/>
                <a:gd name="T1" fmla="*/ 637098266 h 19"/>
                <a:gd name="T2" fmla="*/ 458736357 w 27"/>
                <a:gd name="T3" fmla="*/ 599212289 h 19"/>
                <a:gd name="T4" fmla="*/ 334028109 w 27"/>
                <a:gd name="T5" fmla="*/ 531851145 h 19"/>
                <a:gd name="T6" fmla="*/ 256153882 w 27"/>
                <a:gd name="T7" fmla="*/ 468105568 h 19"/>
                <a:gd name="T8" fmla="*/ 170165231 w 27"/>
                <a:gd name="T9" fmla="*/ 364170743 h 19"/>
                <a:gd name="T10" fmla="*/ 130493455 w 27"/>
                <a:gd name="T11" fmla="*/ 273112750 h 19"/>
                <a:gd name="T12" fmla="*/ 44161769 w 27"/>
                <a:gd name="T13" fmla="*/ 168000418 h 19"/>
                <a:gd name="T14" fmla="*/ 44161769 w 27"/>
                <a:gd name="T15" fmla="*/ 72018804 h 19"/>
                <a:gd name="T16" fmla="*/ 86687917 w 27"/>
                <a:gd name="T17" fmla="*/ 36982629 h 19"/>
                <a:gd name="T18" fmla="*/ 170165231 w 27"/>
                <a:gd name="T19" fmla="*/ 36982629 h 19"/>
                <a:gd name="T20" fmla="*/ 213473961 w 27"/>
                <a:gd name="T21" fmla="*/ 36982629 h 19"/>
                <a:gd name="T22" fmla="*/ 256153882 w 27"/>
                <a:gd name="T23" fmla="*/ 36982629 h 19"/>
                <a:gd name="T24" fmla="*/ 334028109 w 27"/>
                <a:gd name="T25" fmla="*/ 72018804 h 19"/>
                <a:gd name="T26" fmla="*/ 375258996 w 27"/>
                <a:gd name="T27" fmla="*/ 72018804 h 19"/>
                <a:gd name="T28" fmla="*/ 458736357 w 27"/>
                <a:gd name="T29" fmla="*/ 105142158 h 19"/>
                <a:gd name="T30" fmla="*/ 502820583 w 27"/>
                <a:gd name="T31" fmla="*/ 204750458 h 19"/>
                <a:gd name="T32" fmla="*/ 545424971 w 27"/>
                <a:gd name="T33" fmla="*/ 273112750 h 19"/>
                <a:gd name="T34" fmla="*/ 566426643 w 27"/>
                <a:gd name="T35" fmla="*/ 327158592 h 19"/>
                <a:gd name="T36" fmla="*/ 655684626 w 27"/>
                <a:gd name="T37" fmla="*/ 364170743 h 19"/>
                <a:gd name="T38" fmla="*/ 736619228 w 27"/>
                <a:gd name="T39" fmla="*/ 398724524 h 19"/>
                <a:gd name="T40" fmla="*/ 857186268 w 27"/>
                <a:gd name="T41" fmla="*/ 364170743 h 19"/>
                <a:gd name="T42" fmla="*/ 900482479 w 27"/>
                <a:gd name="T43" fmla="*/ 364170743 h 19"/>
                <a:gd name="T44" fmla="*/ 944646273 w 27"/>
                <a:gd name="T45" fmla="*/ 327158592 h 19"/>
                <a:gd name="T46" fmla="*/ 1025167179 w 27"/>
                <a:gd name="T47" fmla="*/ 307703669 h 19"/>
                <a:gd name="T48" fmla="*/ 1070649190 w 27"/>
                <a:gd name="T49" fmla="*/ 307703669 h 19"/>
                <a:gd name="T50" fmla="*/ 1111874521 w 27"/>
                <a:gd name="T51" fmla="*/ 327158592 h 19"/>
                <a:gd name="T52" fmla="*/ 1111874521 w 27"/>
                <a:gd name="T53" fmla="*/ 364170743 h 19"/>
                <a:gd name="T54" fmla="*/ 1111874521 w 27"/>
                <a:gd name="T55" fmla="*/ 398724524 h 19"/>
                <a:gd name="T56" fmla="*/ 1111874521 w 27"/>
                <a:gd name="T57" fmla="*/ 431142128 h 19"/>
                <a:gd name="T58" fmla="*/ 1070649190 w 27"/>
                <a:gd name="T59" fmla="*/ 468105568 h 19"/>
                <a:gd name="T60" fmla="*/ 987018001 w 27"/>
                <a:gd name="T61" fmla="*/ 531851145 h 19"/>
                <a:gd name="T62" fmla="*/ 900482479 w 27"/>
                <a:gd name="T63" fmla="*/ 599212289 h 19"/>
                <a:gd name="T64" fmla="*/ 782091787 w 27"/>
                <a:gd name="T65" fmla="*/ 637098266 h 19"/>
                <a:gd name="T66" fmla="*/ 698469571 w 27"/>
                <a:gd name="T67" fmla="*/ 637098266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830"/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162486386 w 18"/>
                <a:gd name="T1" fmla="*/ 637098266 h 19"/>
                <a:gd name="T2" fmla="*/ 135250092 w 18"/>
                <a:gd name="T3" fmla="*/ 637098266 h 19"/>
                <a:gd name="T4" fmla="*/ 135250092 w 18"/>
                <a:gd name="T5" fmla="*/ 599212289 h 19"/>
                <a:gd name="T6" fmla="*/ 135250092 w 18"/>
                <a:gd name="T7" fmla="*/ 566748996 h 19"/>
                <a:gd name="T8" fmla="*/ 162486386 w 18"/>
                <a:gd name="T9" fmla="*/ 566748996 h 19"/>
                <a:gd name="T10" fmla="*/ 196435340 w 18"/>
                <a:gd name="T11" fmla="*/ 531851145 h 19"/>
                <a:gd name="T12" fmla="*/ 196435340 w 18"/>
                <a:gd name="T13" fmla="*/ 494667736 h 19"/>
                <a:gd name="T14" fmla="*/ 227481487 w 18"/>
                <a:gd name="T15" fmla="*/ 468105568 h 19"/>
                <a:gd name="T16" fmla="*/ 227481487 w 18"/>
                <a:gd name="T17" fmla="*/ 398724524 h 19"/>
                <a:gd name="T18" fmla="*/ 196435340 w 18"/>
                <a:gd name="T19" fmla="*/ 327158592 h 19"/>
                <a:gd name="T20" fmla="*/ 162486386 w 18"/>
                <a:gd name="T21" fmla="*/ 273112750 h 19"/>
                <a:gd name="T22" fmla="*/ 135250092 w 18"/>
                <a:gd name="T23" fmla="*/ 240378599 h 19"/>
                <a:gd name="T24" fmla="*/ 135250092 w 18"/>
                <a:gd name="T25" fmla="*/ 204750458 h 19"/>
                <a:gd name="T26" fmla="*/ 101023916 w 18"/>
                <a:gd name="T27" fmla="*/ 204750458 h 19"/>
                <a:gd name="T28" fmla="*/ 69557190 w 18"/>
                <a:gd name="T29" fmla="*/ 204750458 h 19"/>
                <a:gd name="T30" fmla="*/ 35772269 w 18"/>
                <a:gd name="T31" fmla="*/ 240378599 h 19"/>
                <a:gd name="T32" fmla="*/ 0 w 18"/>
                <a:gd name="T33" fmla="*/ 204750458 h 19"/>
                <a:gd name="T34" fmla="*/ 0 w 18"/>
                <a:gd name="T35" fmla="*/ 140247145 h 19"/>
                <a:gd name="T36" fmla="*/ 35772269 w 18"/>
                <a:gd name="T37" fmla="*/ 105142158 h 19"/>
                <a:gd name="T38" fmla="*/ 35772269 w 18"/>
                <a:gd name="T39" fmla="*/ 105142158 h 19"/>
                <a:gd name="T40" fmla="*/ 69557190 w 18"/>
                <a:gd name="T41" fmla="*/ 105142158 h 19"/>
                <a:gd name="T42" fmla="*/ 101023916 w 18"/>
                <a:gd name="T43" fmla="*/ 72018804 h 19"/>
                <a:gd name="T44" fmla="*/ 135250092 w 18"/>
                <a:gd name="T45" fmla="*/ 36982629 h 19"/>
                <a:gd name="T46" fmla="*/ 196435340 w 18"/>
                <a:gd name="T47" fmla="*/ 0 h 19"/>
                <a:gd name="T48" fmla="*/ 262986290 w 18"/>
                <a:gd name="T49" fmla="*/ 0 h 19"/>
                <a:gd name="T50" fmla="*/ 298392982 w 18"/>
                <a:gd name="T51" fmla="*/ 72018804 h 19"/>
                <a:gd name="T52" fmla="*/ 315945572 w 18"/>
                <a:gd name="T53" fmla="*/ 240378599 h 19"/>
                <a:gd name="T54" fmla="*/ 381957555 w 18"/>
                <a:gd name="T55" fmla="*/ 364170743 h 19"/>
                <a:gd name="T56" fmla="*/ 417728191 w 18"/>
                <a:gd name="T57" fmla="*/ 431142128 h 19"/>
                <a:gd name="T58" fmla="*/ 511361898 w 18"/>
                <a:gd name="T59" fmla="*/ 531851145 h 19"/>
                <a:gd name="T60" fmla="*/ 580208356 w 18"/>
                <a:gd name="T61" fmla="*/ 599212289 h 19"/>
                <a:gd name="T62" fmla="*/ 544173704 w 18"/>
                <a:gd name="T63" fmla="*/ 599212289 h 19"/>
                <a:gd name="T64" fmla="*/ 511361898 w 18"/>
                <a:gd name="T65" fmla="*/ 599212289 h 19"/>
                <a:gd name="T66" fmla="*/ 442325046 w 18"/>
                <a:gd name="T67" fmla="*/ 599212289 h 19"/>
                <a:gd name="T68" fmla="*/ 381957555 w 18"/>
                <a:gd name="T69" fmla="*/ 637098266 h 19"/>
                <a:gd name="T70" fmla="*/ 381957555 w 18"/>
                <a:gd name="T71" fmla="*/ 566748996 h 19"/>
                <a:gd name="T72" fmla="*/ 417728191 w 18"/>
                <a:gd name="T73" fmla="*/ 494667736 h 19"/>
                <a:gd name="T74" fmla="*/ 417728191 w 18"/>
                <a:gd name="T75" fmla="*/ 468105568 h 19"/>
                <a:gd name="T76" fmla="*/ 381957555 w 18"/>
                <a:gd name="T77" fmla="*/ 468105568 h 19"/>
                <a:gd name="T78" fmla="*/ 351416182 w 18"/>
                <a:gd name="T79" fmla="*/ 468105568 h 19"/>
                <a:gd name="T80" fmla="*/ 315945572 w 18"/>
                <a:gd name="T81" fmla="*/ 531851145 h 19"/>
                <a:gd name="T82" fmla="*/ 315945572 w 18"/>
                <a:gd name="T83" fmla="*/ 599212289 h 19"/>
                <a:gd name="T84" fmla="*/ 298392982 w 18"/>
                <a:gd name="T85" fmla="*/ 637098266 h 19"/>
                <a:gd name="T86" fmla="*/ 262986290 w 18"/>
                <a:gd name="T87" fmla="*/ 637098266 h 19"/>
                <a:gd name="T88" fmla="*/ 196435340 w 18"/>
                <a:gd name="T89" fmla="*/ 637098266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831"/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47871936 w 12"/>
                <a:gd name="T1" fmla="*/ 98269356 h 8"/>
                <a:gd name="T2" fmla="*/ 47871936 w 12"/>
                <a:gd name="T3" fmla="*/ 84757264 h 8"/>
                <a:gd name="T4" fmla="*/ 47871936 w 12"/>
                <a:gd name="T5" fmla="*/ 84757264 h 8"/>
                <a:gd name="T6" fmla="*/ 24976662 w 12"/>
                <a:gd name="T7" fmla="*/ 74160939 h 8"/>
                <a:gd name="T8" fmla="*/ 24976662 w 12"/>
                <a:gd name="T9" fmla="*/ 74160939 h 8"/>
                <a:gd name="T10" fmla="*/ 0 w 12"/>
                <a:gd name="T11" fmla="*/ 74160939 h 8"/>
                <a:gd name="T12" fmla="*/ 0 w 12"/>
                <a:gd name="T13" fmla="*/ 74160939 h 8"/>
                <a:gd name="T14" fmla="*/ 0 w 12"/>
                <a:gd name="T15" fmla="*/ 74160939 h 8"/>
                <a:gd name="T16" fmla="*/ 0 w 12"/>
                <a:gd name="T17" fmla="*/ 74160939 h 8"/>
                <a:gd name="T18" fmla="*/ 24976662 w 12"/>
                <a:gd name="T19" fmla="*/ 60648216 h 8"/>
                <a:gd name="T20" fmla="*/ 47871936 w 12"/>
                <a:gd name="T21" fmla="*/ 60648216 h 8"/>
                <a:gd name="T22" fmla="*/ 47871936 w 12"/>
                <a:gd name="T23" fmla="*/ 52410336 h 8"/>
                <a:gd name="T24" fmla="*/ 91754488 w 12"/>
                <a:gd name="T25" fmla="*/ 39552501 h 8"/>
                <a:gd name="T26" fmla="*/ 138294333 w 12"/>
                <a:gd name="T27" fmla="*/ 27952193 h 8"/>
                <a:gd name="T28" fmla="*/ 150861238 w 12"/>
                <a:gd name="T29" fmla="*/ 14907836 h 8"/>
                <a:gd name="T30" fmla="*/ 175862769 w 12"/>
                <a:gd name="T31" fmla="*/ 14907836 h 8"/>
                <a:gd name="T32" fmla="*/ 199247850 w 12"/>
                <a:gd name="T33" fmla="*/ 14907836 h 8"/>
                <a:gd name="T34" fmla="*/ 217108577 w 12"/>
                <a:gd name="T35" fmla="*/ 0 h 8"/>
                <a:gd name="T36" fmla="*/ 217108577 w 12"/>
                <a:gd name="T37" fmla="*/ 0 h 8"/>
                <a:gd name="T38" fmla="*/ 243562485 w 12"/>
                <a:gd name="T39" fmla="*/ 0 h 8"/>
                <a:gd name="T40" fmla="*/ 243562485 w 12"/>
                <a:gd name="T41" fmla="*/ 0 h 8"/>
                <a:gd name="T42" fmla="*/ 265064138 w 12"/>
                <a:gd name="T43" fmla="*/ 14907836 h 8"/>
                <a:gd name="T44" fmla="*/ 265064138 w 12"/>
                <a:gd name="T45" fmla="*/ 14907836 h 8"/>
                <a:gd name="T46" fmla="*/ 265064138 w 12"/>
                <a:gd name="T47" fmla="*/ 14907836 h 8"/>
                <a:gd name="T48" fmla="*/ 265064138 w 12"/>
                <a:gd name="T49" fmla="*/ 27952193 h 8"/>
                <a:gd name="T50" fmla="*/ 265064138 w 12"/>
                <a:gd name="T51" fmla="*/ 39552501 h 8"/>
                <a:gd name="T52" fmla="*/ 265064138 w 12"/>
                <a:gd name="T53" fmla="*/ 39552501 h 8"/>
                <a:gd name="T54" fmla="*/ 243562485 w 12"/>
                <a:gd name="T55" fmla="*/ 39552501 h 8"/>
                <a:gd name="T56" fmla="*/ 243562485 w 12"/>
                <a:gd name="T57" fmla="*/ 39552501 h 8"/>
                <a:gd name="T58" fmla="*/ 217108577 w 12"/>
                <a:gd name="T59" fmla="*/ 39552501 h 8"/>
                <a:gd name="T60" fmla="*/ 217108577 w 12"/>
                <a:gd name="T61" fmla="*/ 39552501 h 8"/>
                <a:gd name="T62" fmla="*/ 199247850 w 12"/>
                <a:gd name="T63" fmla="*/ 52410336 h 8"/>
                <a:gd name="T64" fmla="*/ 199247850 w 12"/>
                <a:gd name="T65" fmla="*/ 52410336 h 8"/>
                <a:gd name="T66" fmla="*/ 175862769 w 12"/>
                <a:gd name="T67" fmla="*/ 52410336 h 8"/>
                <a:gd name="T68" fmla="*/ 150861238 w 12"/>
                <a:gd name="T69" fmla="*/ 60648216 h 8"/>
                <a:gd name="T70" fmla="*/ 138294333 w 12"/>
                <a:gd name="T71" fmla="*/ 60648216 h 8"/>
                <a:gd name="T72" fmla="*/ 138294333 w 12"/>
                <a:gd name="T73" fmla="*/ 74160939 h 8"/>
                <a:gd name="T74" fmla="*/ 91754488 w 12"/>
                <a:gd name="T75" fmla="*/ 74160939 h 8"/>
                <a:gd name="T76" fmla="*/ 72153565 w 12"/>
                <a:gd name="T77" fmla="*/ 84757264 h 8"/>
                <a:gd name="T78" fmla="*/ 47871936 w 12"/>
                <a:gd name="T79" fmla="*/ 98269356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Freeform 832"/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786677138 w 34"/>
                <a:gd name="T1" fmla="*/ 2147483646 h 50"/>
                <a:gd name="T2" fmla="*/ 693058799 w 34"/>
                <a:gd name="T3" fmla="*/ 2147483646 h 50"/>
                <a:gd name="T4" fmla="*/ 596366850 w 34"/>
                <a:gd name="T5" fmla="*/ 2147483646 h 50"/>
                <a:gd name="T6" fmla="*/ 505171272 w 34"/>
                <a:gd name="T7" fmla="*/ 2147483646 h 50"/>
                <a:gd name="T8" fmla="*/ 411419619 w 34"/>
                <a:gd name="T9" fmla="*/ 2110828569 h 50"/>
                <a:gd name="T10" fmla="*/ 327668334 w 34"/>
                <a:gd name="T11" fmla="*/ 1910619192 h 50"/>
                <a:gd name="T12" fmla="*/ 233917752 w 34"/>
                <a:gd name="T13" fmla="*/ 1644242199 h 50"/>
                <a:gd name="T14" fmla="*/ 142767384 w 34"/>
                <a:gd name="T15" fmla="*/ 1251359721 h 50"/>
                <a:gd name="T16" fmla="*/ 96590170 w 34"/>
                <a:gd name="T17" fmla="*/ 937348143 h 50"/>
                <a:gd name="T18" fmla="*/ 49015907 w 34"/>
                <a:gd name="T19" fmla="*/ 726377468 h 50"/>
                <a:gd name="T20" fmla="*/ 0 w 34"/>
                <a:gd name="T21" fmla="*/ 525029456 h 50"/>
                <a:gd name="T22" fmla="*/ 0 w 34"/>
                <a:gd name="T23" fmla="*/ 366857370 h 50"/>
                <a:gd name="T24" fmla="*/ 0 w 34"/>
                <a:gd name="T25" fmla="*/ 265166423 h 50"/>
                <a:gd name="T26" fmla="*/ 0 w 34"/>
                <a:gd name="T27" fmla="*/ 161208036 h 50"/>
                <a:gd name="T28" fmla="*/ 0 w 34"/>
                <a:gd name="T29" fmla="*/ 106980719 h 50"/>
                <a:gd name="T30" fmla="*/ 49015907 w 34"/>
                <a:gd name="T31" fmla="*/ 54030666 h 50"/>
                <a:gd name="T32" fmla="*/ 142767384 w 34"/>
                <a:gd name="T33" fmla="*/ 0 h 50"/>
                <a:gd name="T34" fmla="*/ 190339394 w 34"/>
                <a:gd name="T35" fmla="*/ 0 h 50"/>
                <a:gd name="T36" fmla="*/ 281335727 w 34"/>
                <a:gd name="T37" fmla="*/ 0 h 50"/>
                <a:gd name="T38" fmla="*/ 375080507 w 34"/>
                <a:gd name="T39" fmla="*/ 0 h 50"/>
                <a:gd name="T40" fmla="*/ 411419619 w 34"/>
                <a:gd name="T41" fmla="*/ 473408254 h 50"/>
                <a:gd name="T42" fmla="*/ 505171272 w 34"/>
                <a:gd name="T43" fmla="*/ 991424444 h 50"/>
                <a:gd name="T44" fmla="*/ 596366850 w 34"/>
                <a:gd name="T45" fmla="*/ 1492226572 h 50"/>
                <a:gd name="T46" fmla="*/ 786677138 w 34"/>
                <a:gd name="T47" fmla="*/ 1963019536 h 50"/>
                <a:gd name="T48" fmla="*/ 810738417 w 34"/>
                <a:gd name="T49" fmla="*/ 2003424139 h 50"/>
                <a:gd name="T50" fmla="*/ 908352991 w 34"/>
                <a:gd name="T51" fmla="*/ 2058325123 h 50"/>
                <a:gd name="T52" fmla="*/ 954314061 w 34"/>
                <a:gd name="T53" fmla="*/ 2058325123 h 50"/>
                <a:gd name="T54" fmla="*/ 1044870206 w 34"/>
                <a:gd name="T55" fmla="*/ 2058325123 h 50"/>
                <a:gd name="T56" fmla="*/ 1092486858 w 34"/>
                <a:gd name="T57" fmla="*/ 2003424139 h 50"/>
                <a:gd name="T58" fmla="*/ 1175193437 w 34"/>
                <a:gd name="T59" fmla="*/ 1910619192 h 50"/>
                <a:gd name="T60" fmla="*/ 1272406875 w 34"/>
                <a:gd name="T61" fmla="*/ 1805450067 h 50"/>
                <a:gd name="T62" fmla="*/ 1316716012 w 34"/>
                <a:gd name="T63" fmla="*/ 1698075227 h 50"/>
                <a:gd name="T64" fmla="*/ 1407287625 w 34"/>
                <a:gd name="T65" fmla="*/ 1644242199 h 50"/>
                <a:gd name="T66" fmla="*/ 1456517899 w 34"/>
                <a:gd name="T67" fmla="*/ 1596071923 h 50"/>
                <a:gd name="T68" fmla="*/ 1503906589 w 34"/>
                <a:gd name="T69" fmla="*/ 1596071923 h 50"/>
                <a:gd name="T70" fmla="*/ 1503906589 w 34"/>
                <a:gd name="T71" fmla="*/ 1644242199 h 50"/>
                <a:gd name="T72" fmla="*/ 1550216153 w 34"/>
                <a:gd name="T73" fmla="*/ 1805450067 h 50"/>
                <a:gd name="T74" fmla="*/ 1503906589 w 34"/>
                <a:gd name="T75" fmla="*/ 1963019536 h 50"/>
                <a:gd name="T76" fmla="*/ 1503906589 w 34"/>
                <a:gd name="T77" fmla="*/ 2110828569 h 50"/>
                <a:gd name="T78" fmla="*/ 1407287625 w 34"/>
                <a:gd name="T79" fmla="*/ 2147483646 h 50"/>
                <a:gd name="T80" fmla="*/ 1407287625 w 34"/>
                <a:gd name="T81" fmla="*/ 2147483646 h 50"/>
                <a:gd name="T82" fmla="*/ 1407287625 w 34"/>
                <a:gd name="T83" fmla="*/ 2147483646 h 50"/>
                <a:gd name="T84" fmla="*/ 1365733096 w 34"/>
                <a:gd name="T85" fmla="*/ 2147483646 h 50"/>
                <a:gd name="T86" fmla="*/ 1272406875 w 34"/>
                <a:gd name="T87" fmla="*/ 2147483646 h 50"/>
                <a:gd name="T88" fmla="*/ 1138198233 w 34"/>
                <a:gd name="T89" fmla="*/ 2147483646 h 50"/>
                <a:gd name="T90" fmla="*/ 1092486858 w 34"/>
                <a:gd name="T91" fmla="*/ 2147483646 h 50"/>
                <a:gd name="T92" fmla="*/ 995483872 w 34"/>
                <a:gd name="T93" fmla="*/ 2147483646 h 50"/>
                <a:gd name="T94" fmla="*/ 908352991 w 34"/>
                <a:gd name="T95" fmla="*/ 2147483646 h 50"/>
                <a:gd name="T96" fmla="*/ 810738417 w 34"/>
                <a:gd name="T97" fmla="*/ 214748364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Freeform 833"/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9993404 w 10"/>
                <a:gd name="T1" fmla="*/ 603979776 h 9"/>
                <a:gd name="T2" fmla="*/ 0 w 10"/>
                <a:gd name="T3" fmla="*/ 536870912 h 9"/>
                <a:gd name="T4" fmla="*/ 19993404 w 10"/>
                <a:gd name="T5" fmla="*/ 469761728 h 9"/>
                <a:gd name="T6" fmla="*/ 19993404 w 10"/>
                <a:gd name="T7" fmla="*/ 402653120 h 9"/>
                <a:gd name="T8" fmla="*/ 19993404 w 10"/>
                <a:gd name="T9" fmla="*/ 402653120 h 9"/>
                <a:gd name="T10" fmla="*/ 37987468 w 10"/>
                <a:gd name="T11" fmla="*/ 335544320 h 9"/>
                <a:gd name="T12" fmla="*/ 37987468 w 10"/>
                <a:gd name="T13" fmla="*/ 268435456 h 9"/>
                <a:gd name="T14" fmla="*/ 54261312 w 10"/>
                <a:gd name="T15" fmla="*/ 201326592 h 9"/>
                <a:gd name="T16" fmla="*/ 72176189 w 10"/>
                <a:gd name="T17" fmla="*/ 134217728 h 9"/>
                <a:gd name="T18" fmla="*/ 72176189 w 10"/>
                <a:gd name="T19" fmla="*/ 134217728 h 9"/>
                <a:gd name="T20" fmla="*/ 91948309 w 10"/>
                <a:gd name="T21" fmla="*/ 67108864 h 9"/>
                <a:gd name="T22" fmla="*/ 103096493 w 10"/>
                <a:gd name="T23" fmla="*/ 0 h 9"/>
                <a:gd name="T24" fmla="*/ 120687426 w 10"/>
                <a:gd name="T25" fmla="*/ 0 h 9"/>
                <a:gd name="T26" fmla="*/ 137134759 w 10"/>
                <a:gd name="T27" fmla="*/ 0 h 9"/>
                <a:gd name="T28" fmla="*/ 157110464 w 10"/>
                <a:gd name="T29" fmla="*/ 0 h 9"/>
                <a:gd name="T30" fmla="*/ 157110464 w 10"/>
                <a:gd name="T31" fmla="*/ 0 h 9"/>
                <a:gd name="T32" fmla="*/ 174701787 w 10"/>
                <a:gd name="T33" fmla="*/ 0 h 9"/>
                <a:gd name="T34" fmla="*/ 174701787 w 10"/>
                <a:gd name="T35" fmla="*/ 0 h 9"/>
                <a:gd name="T36" fmla="*/ 157110464 w 10"/>
                <a:gd name="T37" fmla="*/ 134217728 h 9"/>
                <a:gd name="T38" fmla="*/ 137134759 w 10"/>
                <a:gd name="T39" fmla="*/ 201326592 h 9"/>
                <a:gd name="T40" fmla="*/ 91948309 w 10"/>
                <a:gd name="T41" fmla="*/ 335544320 h 9"/>
                <a:gd name="T42" fmla="*/ 54261312 w 10"/>
                <a:gd name="T43" fmla="*/ 402653120 h 9"/>
                <a:gd name="T44" fmla="*/ 37987468 w 10"/>
                <a:gd name="T45" fmla="*/ 536870912 h 9"/>
                <a:gd name="T46" fmla="*/ 19993404 w 10"/>
                <a:gd name="T47" fmla="*/ 603979776 h 9"/>
                <a:gd name="T48" fmla="*/ 19993404 w 10"/>
                <a:gd name="T49" fmla="*/ 60397977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Freeform 834"/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201326592 h 3"/>
                <a:gd name="T2" fmla="*/ 0 w 3"/>
                <a:gd name="T3" fmla="*/ 201326592 h 3"/>
                <a:gd name="T4" fmla="*/ 67108864 w 3"/>
                <a:gd name="T5" fmla="*/ 134217728 h 3"/>
                <a:gd name="T6" fmla="*/ 67108864 w 3"/>
                <a:gd name="T7" fmla="*/ 67108864 h 3"/>
                <a:gd name="T8" fmla="*/ 134217728 w 3"/>
                <a:gd name="T9" fmla="*/ 67108864 h 3"/>
                <a:gd name="T10" fmla="*/ 201326592 w 3"/>
                <a:gd name="T11" fmla="*/ 0 h 3"/>
                <a:gd name="T12" fmla="*/ 201326592 w 3"/>
                <a:gd name="T13" fmla="*/ 0 h 3"/>
                <a:gd name="T14" fmla="*/ 201326592 w 3"/>
                <a:gd name="T15" fmla="*/ 67108864 h 3"/>
                <a:gd name="T16" fmla="*/ 201326592 w 3"/>
                <a:gd name="T17" fmla="*/ 67108864 h 3"/>
                <a:gd name="T18" fmla="*/ 201326592 w 3"/>
                <a:gd name="T19" fmla="*/ 67108864 h 3"/>
                <a:gd name="T20" fmla="*/ 134217728 w 3"/>
                <a:gd name="T21" fmla="*/ 67108864 h 3"/>
                <a:gd name="T22" fmla="*/ 134217728 w 3"/>
                <a:gd name="T23" fmla="*/ 134217728 h 3"/>
                <a:gd name="T24" fmla="*/ 67108864 w 3"/>
                <a:gd name="T25" fmla="*/ 201326592 h 3"/>
                <a:gd name="T26" fmla="*/ 0 w 3"/>
                <a:gd name="T27" fmla="*/ 20132659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Freeform 835"/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201326592 w 4"/>
                <a:gd name="T1" fmla="*/ 268435456 h 4"/>
                <a:gd name="T2" fmla="*/ 201326592 w 4"/>
                <a:gd name="T3" fmla="*/ 268435456 h 4"/>
                <a:gd name="T4" fmla="*/ 134217728 w 4"/>
                <a:gd name="T5" fmla="*/ 268435456 h 4"/>
                <a:gd name="T6" fmla="*/ 67108864 w 4"/>
                <a:gd name="T7" fmla="*/ 268435456 h 4"/>
                <a:gd name="T8" fmla="*/ 67108864 w 4"/>
                <a:gd name="T9" fmla="*/ 201326592 h 4"/>
                <a:gd name="T10" fmla="*/ 0 w 4"/>
                <a:gd name="T11" fmla="*/ 201326592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0 h 4"/>
                <a:gd name="T18" fmla="*/ 67108864 w 4"/>
                <a:gd name="T19" fmla="*/ 67108864 h 4"/>
                <a:gd name="T20" fmla="*/ 134217728 w 4"/>
                <a:gd name="T21" fmla="*/ 134217728 h 4"/>
                <a:gd name="T22" fmla="*/ 134217728 w 4"/>
                <a:gd name="T23" fmla="*/ 134217728 h 4"/>
                <a:gd name="T24" fmla="*/ 201326592 w 4"/>
                <a:gd name="T25" fmla="*/ 201326592 h 4"/>
                <a:gd name="T26" fmla="*/ 201326592 w 4"/>
                <a:gd name="T27" fmla="*/ 201326592 h 4"/>
                <a:gd name="T28" fmla="*/ 268435456 w 4"/>
                <a:gd name="T29" fmla="*/ 268435456 h 4"/>
                <a:gd name="T30" fmla="*/ 201326592 w 4"/>
                <a:gd name="T31" fmla="*/ 268435456 h 4"/>
                <a:gd name="T32" fmla="*/ 201326592 w 4"/>
                <a:gd name="T33" fmla="*/ 26843545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Freeform 836"/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675445697 w 29"/>
                <a:gd name="T1" fmla="*/ 1361199555 h 31"/>
                <a:gd name="T2" fmla="*/ 477668969 w 29"/>
                <a:gd name="T3" fmla="*/ 1317393143 h 31"/>
                <a:gd name="T4" fmla="*/ 174838425 w 29"/>
                <a:gd name="T5" fmla="*/ 1270461433 h 31"/>
                <a:gd name="T6" fmla="*/ 0 w 29"/>
                <a:gd name="T7" fmla="*/ 1270461433 h 31"/>
                <a:gd name="T8" fmla="*/ 0 w 29"/>
                <a:gd name="T9" fmla="*/ 1181768459 h 31"/>
                <a:gd name="T10" fmla="*/ 45256730 w 29"/>
                <a:gd name="T11" fmla="*/ 1181768459 h 31"/>
                <a:gd name="T12" fmla="*/ 45256730 w 29"/>
                <a:gd name="T13" fmla="*/ 1137120408 h 31"/>
                <a:gd name="T14" fmla="*/ 134228781 w 29"/>
                <a:gd name="T15" fmla="*/ 1044670661 h 31"/>
                <a:gd name="T16" fmla="*/ 263829027 w 29"/>
                <a:gd name="T17" fmla="*/ 876572674 h 31"/>
                <a:gd name="T18" fmla="*/ 432393552 w 29"/>
                <a:gd name="T19" fmla="*/ 577880842 h 31"/>
                <a:gd name="T20" fmla="*/ 563589841 w 29"/>
                <a:gd name="T21" fmla="*/ 269800883 h 31"/>
                <a:gd name="T22" fmla="*/ 675445697 w 29"/>
                <a:gd name="T23" fmla="*/ 0 h 31"/>
                <a:gd name="T24" fmla="*/ 972389733 w 29"/>
                <a:gd name="T25" fmla="*/ 0 h 31"/>
                <a:gd name="T26" fmla="*/ 972389733 w 29"/>
                <a:gd name="T27" fmla="*/ 46140335 h 31"/>
                <a:gd name="T28" fmla="*/ 938866594 w 29"/>
                <a:gd name="T29" fmla="*/ 90792331 h 31"/>
                <a:gd name="T30" fmla="*/ 849876738 w 29"/>
                <a:gd name="T31" fmla="*/ 178655877 h 31"/>
                <a:gd name="T32" fmla="*/ 720276488 w 29"/>
                <a:gd name="T33" fmla="*/ 269800883 h 31"/>
                <a:gd name="T34" fmla="*/ 628743099 w 29"/>
                <a:gd name="T35" fmla="*/ 351548716 h 31"/>
                <a:gd name="T36" fmla="*/ 675445697 w 29"/>
                <a:gd name="T37" fmla="*/ 351548716 h 31"/>
                <a:gd name="T38" fmla="*/ 803504665 w 29"/>
                <a:gd name="T39" fmla="*/ 269800883 h 31"/>
                <a:gd name="T40" fmla="*/ 895139604 w 29"/>
                <a:gd name="T41" fmla="*/ 226387141 h 31"/>
                <a:gd name="T42" fmla="*/ 938866594 w 29"/>
                <a:gd name="T43" fmla="*/ 178655877 h 31"/>
                <a:gd name="T44" fmla="*/ 972389733 w 29"/>
                <a:gd name="T45" fmla="*/ 178655877 h 31"/>
                <a:gd name="T46" fmla="*/ 1019239605 w 29"/>
                <a:gd name="T47" fmla="*/ 178655877 h 31"/>
                <a:gd name="T48" fmla="*/ 1019239605 w 29"/>
                <a:gd name="T49" fmla="*/ 269800883 h 31"/>
                <a:gd name="T50" fmla="*/ 972389733 w 29"/>
                <a:gd name="T51" fmla="*/ 399224986 h 31"/>
                <a:gd name="T52" fmla="*/ 895139604 w 29"/>
                <a:gd name="T53" fmla="*/ 490017622 h 31"/>
                <a:gd name="T54" fmla="*/ 803504665 w 29"/>
                <a:gd name="T55" fmla="*/ 577880842 h 31"/>
                <a:gd name="T56" fmla="*/ 849876738 w 29"/>
                <a:gd name="T57" fmla="*/ 624072393 h 31"/>
                <a:gd name="T58" fmla="*/ 895139604 w 29"/>
                <a:gd name="T59" fmla="*/ 577880842 h 31"/>
                <a:gd name="T60" fmla="*/ 938866594 w 29"/>
                <a:gd name="T61" fmla="*/ 530898388 h 31"/>
                <a:gd name="T62" fmla="*/ 938866594 w 29"/>
                <a:gd name="T63" fmla="*/ 490017622 h 31"/>
                <a:gd name="T64" fmla="*/ 972389733 w 29"/>
                <a:gd name="T65" fmla="*/ 445471359 h 31"/>
                <a:gd name="T66" fmla="*/ 1019239605 w 29"/>
                <a:gd name="T67" fmla="*/ 399224986 h 31"/>
                <a:gd name="T68" fmla="*/ 1019239605 w 29"/>
                <a:gd name="T69" fmla="*/ 351548716 h 31"/>
                <a:gd name="T70" fmla="*/ 1061338730 w 29"/>
                <a:gd name="T71" fmla="*/ 399224986 h 31"/>
                <a:gd name="T72" fmla="*/ 1107745253 w 29"/>
                <a:gd name="T73" fmla="*/ 577880842 h 31"/>
                <a:gd name="T74" fmla="*/ 1147254205 w 29"/>
                <a:gd name="T75" fmla="*/ 785571810 h 31"/>
                <a:gd name="T76" fmla="*/ 1193574556 w 29"/>
                <a:gd name="T77" fmla="*/ 1044670661 h 31"/>
                <a:gd name="T78" fmla="*/ 1235805221 w 29"/>
                <a:gd name="T79" fmla="*/ 1137120408 h 31"/>
                <a:gd name="T80" fmla="*/ 1235805221 w 29"/>
                <a:gd name="T81" fmla="*/ 1270461433 h 31"/>
                <a:gd name="T82" fmla="*/ 1107745253 w 29"/>
                <a:gd name="T83" fmla="*/ 1317393143 h 31"/>
                <a:gd name="T84" fmla="*/ 1019239605 w 29"/>
                <a:gd name="T85" fmla="*/ 1361199555 h 31"/>
                <a:gd name="T86" fmla="*/ 895139604 w 29"/>
                <a:gd name="T87" fmla="*/ 1361199555 h 31"/>
                <a:gd name="T88" fmla="*/ 803504665 w 29"/>
                <a:gd name="T89" fmla="*/ 1361199555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Freeform 837"/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589646579 w 41"/>
                <a:gd name="T1" fmla="*/ 2147483646 h 105"/>
                <a:gd name="T2" fmla="*/ 397063766 w 41"/>
                <a:gd name="T3" fmla="*/ 2147483646 h 105"/>
                <a:gd name="T4" fmla="*/ 252476970 w 41"/>
                <a:gd name="T5" fmla="*/ 2147483646 h 105"/>
                <a:gd name="T6" fmla="*/ 51494017 w 41"/>
                <a:gd name="T7" fmla="*/ 2147483646 h 105"/>
                <a:gd name="T8" fmla="*/ 0 w 41"/>
                <a:gd name="T9" fmla="*/ 2147483646 h 105"/>
                <a:gd name="T10" fmla="*/ 0 w 41"/>
                <a:gd name="T11" fmla="*/ 2147483646 h 105"/>
                <a:gd name="T12" fmla="*/ 101732082 w 41"/>
                <a:gd name="T13" fmla="*/ 2147483646 h 105"/>
                <a:gd name="T14" fmla="*/ 151073969 w 41"/>
                <a:gd name="T15" fmla="*/ 2147483646 h 105"/>
                <a:gd name="T16" fmla="*/ 200982894 w 41"/>
                <a:gd name="T17" fmla="*/ 2147483646 h 105"/>
                <a:gd name="T18" fmla="*/ 298463083 w 41"/>
                <a:gd name="T19" fmla="*/ 2147483646 h 105"/>
                <a:gd name="T20" fmla="*/ 448983480 w 41"/>
                <a:gd name="T21" fmla="*/ 2147483646 h 105"/>
                <a:gd name="T22" fmla="*/ 538152798 w 41"/>
                <a:gd name="T23" fmla="*/ 2147483646 h 105"/>
                <a:gd name="T24" fmla="*/ 639843575 w 41"/>
                <a:gd name="T25" fmla="*/ 2147483646 h 105"/>
                <a:gd name="T26" fmla="*/ 739252666 w 41"/>
                <a:gd name="T27" fmla="*/ 2147483646 h 105"/>
                <a:gd name="T28" fmla="*/ 784442797 w 41"/>
                <a:gd name="T29" fmla="*/ 2147483646 h 105"/>
                <a:gd name="T30" fmla="*/ 784442797 w 41"/>
                <a:gd name="T31" fmla="*/ 2147483646 h 105"/>
                <a:gd name="T32" fmla="*/ 835907913 w 41"/>
                <a:gd name="T33" fmla="*/ 2147483646 h 105"/>
                <a:gd name="T34" fmla="*/ 835907913 w 41"/>
                <a:gd name="T35" fmla="*/ 2147483646 h 105"/>
                <a:gd name="T36" fmla="*/ 887015968 w 41"/>
                <a:gd name="T37" fmla="*/ 2147483646 h 105"/>
                <a:gd name="T38" fmla="*/ 935102305 w 41"/>
                <a:gd name="T39" fmla="*/ 2147483646 h 105"/>
                <a:gd name="T40" fmla="*/ 985426347 w 41"/>
                <a:gd name="T41" fmla="*/ 2147483646 h 105"/>
                <a:gd name="T42" fmla="*/ 985426347 w 41"/>
                <a:gd name="T43" fmla="*/ 1769885684 h 105"/>
                <a:gd name="T44" fmla="*/ 935102305 w 41"/>
                <a:gd name="T45" fmla="*/ 1372570798 h 105"/>
                <a:gd name="T46" fmla="*/ 887015968 w 41"/>
                <a:gd name="T47" fmla="*/ 1212981756 h 105"/>
                <a:gd name="T48" fmla="*/ 887015968 w 41"/>
                <a:gd name="T49" fmla="*/ 1001901904 h 105"/>
                <a:gd name="T50" fmla="*/ 784442797 w 41"/>
                <a:gd name="T51" fmla="*/ 842252082 h 105"/>
                <a:gd name="T52" fmla="*/ 739252666 w 41"/>
                <a:gd name="T53" fmla="*/ 638190689 h 105"/>
                <a:gd name="T54" fmla="*/ 639843575 w 41"/>
                <a:gd name="T55" fmla="*/ 478656795 h 105"/>
                <a:gd name="T56" fmla="*/ 589646579 w 41"/>
                <a:gd name="T57" fmla="*/ 370721655 h 105"/>
                <a:gd name="T58" fmla="*/ 639843575 w 41"/>
                <a:gd name="T59" fmla="*/ 267439774 h 105"/>
                <a:gd name="T60" fmla="*/ 739252666 w 41"/>
                <a:gd name="T61" fmla="*/ 214631852 h 105"/>
                <a:gd name="T62" fmla="*/ 935102305 w 41"/>
                <a:gd name="T63" fmla="*/ 108347810 h 105"/>
                <a:gd name="T64" fmla="*/ 1214308035 w 41"/>
                <a:gd name="T65" fmla="*/ 54694808 h 105"/>
                <a:gd name="T66" fmla="*/ 1460473995 w 41"/>
                <a:gd name="T67" fmla="*/ 0 h 105"/>
                <a:gd name="T68" fmla="*/ 1699624025 w 41"/>
                <a:gd name="T69" fmla="*/ 162630745 h 105"/>
                <a:gd name="T70" fmla="*/ 1796151917 w 41"/>
                <a:gd name="T71" fmla="*/ 478656795 h 105"/>
                <a:gd name="T72" fmla="*/ 1899395062 w 41"/>
                <a:gd name="T73" fmla="*/ 789105206 h 105"/>
                <a:gd name="T74" fmla="*/ 1946817034 w 41"/>
                <a:gd name="T75" fmla="*/ 1159155910 h 105"/>
                <a:gd name="T76" fmla="*/ 1946817034 w 41"/>
                <a:gd name="T77" fmla="*/ 1509391643 h 105"/>
                <a:gd name="T78" fmla="*/ 1998749222 w 41"/>
                <a:gd name="T79" fmla="*/ 1825301203 h 105"/>
                <a:gd name="T80" fmla="*/ 1946817034 w 41"/>
                <a:gd name="T81" fmla="*/ 2147483646 h 105"/>
                <a:gd name="T82" fmla="*/ 1899395062 w 41"/>
                <a:gd name="T83" fmla="*/ 2147483646 h 105"/>
                <a:gd name="T84" fmla="*/ 1847396691 w 41"/>
                <a:gd name="T85" fmla="*/ 2147483646 h 105"/>
                <a:gd name="T86" fmla="*/ 1752396728 w 41"/>
                <a:gd name="T87" fmla="*/ 2147483646 h 105"/>
                <a:gd name="T88" fmla="*/ 1651427648 w 41"/>
                <a:gd name="T89" fmla="*/ 2147483646 h 105"/>
                <a:gd name="T90" fmla="*/ 1549751983 w 41"/>
                <a:gd name="T91" fmla="*/ 2147483646 h 105"/>
                <a:gd name="T92" fmla="*/ 1411847285 w 41"/>
                <a:gd name="T93" fmla="*/ 2147483646 h 105"/>
                <a:gd name="T94" fmla="*/ 1264081209 w 41"/>
                <a:gd name="T95" fmla="*/ 2147483646 h 105"/>
                <a:gd name="T96" fmla="*/ 1115100963 w 41"/>
                <a:gd name="T97" fmla="*/ 2147483646 h 105"/>
                <a:gd name="T98" fmla="*/ 935102305 w 41"/>
                <a:gd name="T99" fmla="*/ 2147483646 h 105"/>
                <a:gd name="T100" fmla="*/ 784442797 w 41"/>
                <a:gd name="T101" fmla="*/ 2147483646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Freeform 838"/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2147483646 h 92"/>
                <a:gd name="T2" fmla="*/ 0 w 48"/>
                <a:gd name="T3" fmla="*/ 2147483646 h 92"/>
                <a:gd name="T4" fmla="*/ 53659113 w 48"/>
                <a:gd name="T5" fmla="*/ 2147483646 h 92"/>
                <a:gd name="T6" fmla="*/ 159852939 w 48"/>
                <a:gd name="T7" fmla="*/ 2147483646 h 92"/>
                <a:gd name="T8" fmla="*/ 262935878 w 48"/>
                <a:gd name="T9" fmla="*/ 2147483646 h 92"/>
                <a:gd name="T10" fmla="*/ 415997378 w 48"/>
                <a:gd name="T11" fmla="*/ 2147483646 h 92"/>
                <a:gd name="T12" fmla="*/ 626159873 w 48"/>
                <a:gd name="T13" fmla="*/ 2147483646 h 92"/>
                <a:gd name="T14" fmla="*/ 823327772 w 48"/>
                <a:gd name="T15" fmla="*/ 2147483646 h 92"/>
                <a:gd name="T16" fmla="*/ 929467895 w 48"/>
                <a:gd name="T17" fmla="*/ 2147483646 h 92"/>
                <a:gd name="T18" fmla="*/ 976346439 w 48"/>
                <a:gd name="T19" fmla="*/ 2147483646 h 92"/>
                <a:gd name="T20" fmla="*/ 1029945574 w 48"/>
                <a:gd name="T21" fmla="*/ 2147483646 h 92"/>
                <a:gd name="T22" fmla="*/ 1132626047 w 48"/>
                <a:gd name="T23" fmla="*/ 2147483646 h 92"/>
                <a:gd name="T24" fmla="*/ 1186294905 w 48"/>
                <a:gd name="T25" fmla="*/ 1611921645 h 92"/>
                <a:gd name="T26" fmla="*/ 1186294905 w 48"/>
                <a:gd name="T27" fmla="*/ 1068250577 h 92"/>
                <a:gd name="T28" fmla="*/ 1132626047 w 48"/>
                <a:gd name="T29" fmla="*/ 567005483 h 92"/>
                <a:gd name="T30" fmla="*/ 1082480118 w 48"/>
                <a:gd name="T31" fmla="*/ 306637204 h 92"/>
                <a:gd name="T32" fmla="*/ 1029945574 w 48"/>
                <a:gd name="T33" fmla="*/ 105247065 h 92"/>
                <a:gd name="T34" fmla="*/ 1029945574 w 48"/>
                <a:gd name="T35" fmla="*/ 53201813 h 92"/>
                <a:gd name="T36" fmla="*/ 1239274812 w 48"/>
                <a:gd name="T37" fmla="*/ 208206150 h 92"/>
                <a:gd name="T38" fmla="*/ 1421919494 w 48"/>
                <a:gd name="T39" fmla="*/ 411885955 h 92"/>
                <a:gd name="T40" fmla="*/ 1574939125 w 48"/>
                <a:gd name="T41" fmla="*/ 606608321 h 92"/>
                <a:gd name="T42" fmla="*/ 1681357551 w 48"/>
                <a:gd name="T43" fmla="*/ 867302774 h 92"/>
                <a:gd name="T44" fmla="*/ 1735528879 w 48"/>
                <a:gd name="T45" fmla="*/ 1068250577 h 92"/>
                <a:gd name="T46" fmla="*/ 1785801381 w 48"/>
                <a:gd name="T47" fmla="*/ 1121684149 h 92"/>
                <a:gd name="T48" fmla="*/ 1932351842 w 48"/>
                <a:gd name="T49" fmla="*/ 1173940576 h 92"/>
                <a:gd name="T50" fmla="*/ 2088864425 w 48"/>
                <a:gd name="T51" fmla="*/ 1121684149 h 92"/>
                <a:gd name="T52" fmla="*/ 2147483646 w 48"/>
                <a:gd name="T53" fmla="*/ 966572306 h 92"/>
                <a:gd name="T54" fmla="*/ 2147483646 w 48"/>
                <a:gd name="T55" fmla="*/ 761612747 h 92"/>
                <a:gd name="T56" fmla="*/ 2147483646 w 48"/>
                <a:gd name="T57" fmla="*/ 814817741 h 92"/>
                <a:gd name="T58" fmla="*/ 2147483646 w 48"/>
                <a:gd name="T59" fmla="*/ 1173940576 h 92"/>
                <a:gd name="T60" fmla="*/ 2147483646 w 48"/>
                <a:gd name="T61" fmla="*/ 1305057321 h 92"/>
                <a:gd name="T62" fmla="*/ 2088864425 w 48"/>
                <a:gd name="T63" fmla="*/ 1460175124 h 92"/>
                <a:gd name="T64" fmla="*/ 1878682036 w 48"/>
                <a:gd name="T65" fmla="*/ 1611921645 h 92"/>
                <a:gd name="T66" fmla="*/ 1878682036 w 48"/>
                <a:gd name="T67" fmla="*/ 1767040376 h 92"/>
                <a:gd name="T68" fmla="*/ 1839571155 w 48"/>
                <a:gd name="T69" fmla="*/ 2147483646 h 92"/>
                <a:gd name="T70" fmla="*/ 1735528879 w 48"/>
                <a:gd name="T71" fmla="*/ 2147483646 h 92"/>
                <a:gd name="T72" fmla="*/ 1574939125 w 48"/>
                <a:gd name="T73" fmla="*/ 2147483646 h 92"/>
                <a:gd name="T74" fmla="*/ 1371466180 w 48"/>
                <a:gd name="T75" fmla="*/ 2147483646 h 92"/>
                <a:gd name="T76" fmla="*/ 1239274812 w 48"/>
                <a:gd name="T77" fmla="*/ 2147483646 h 92"/>
                <a:gd name="T78" fmla="*/ 1029945574 w 48"/>
                <a:gd name="T79" fmla="*/ 2147483646 h 92"/>
                <a:gd name="T80" fmla="*/ 976346439 w 48"/>
                <a:gd name="T81" fmla="*/ 2147483646 h 92"/>
                <a:gd name="T82" fmla="*/ 876899103 w 48"/>
                <a:gd name="T83" fmla="*/ 2147483646 h 92"/>
                <a:gd name="T84" fmla="*/ 718443845 w 48"/>
                <a:gd name="T85" fmla="*/ 2147483646 h 92"/>
                <a:gd name="T86" fmla="*/ 626159873 w 48"/>
                <a:gd name="T87" fmla="*/ 2147483646 h 92"/>
                <a:gd name="T88" fmla="*/ 469626032 w 48"/>
                <a:gd name="T89" fmla="*/ 2147483646 h 92"/>
                <a:gd name="T90" fmla="*/ 363003206 w 48"/>
                <a:gd name="T91" fmla="*/ 2147483646 h 92"/>
                <a:gd name="T92" fmla="*/ 262935878 w 48"/>
                <a:gd name="T93" fmla="*/ 2147483646 h 92"/>
                <a:gd name="T94" fmla="*/ 159852939 w 48"/>
                <a:gd name="T95" fmla="*/ 2147483646 h 92"/>
                <a:gd name="T96" fmla="*/ 0 w 48"/>
                <a:gd name="T97" fmla="*/ 214748364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Freeform 839"/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987018001 w 27"/>
                <a:gd name="T1" fmla="*/ 1111874521 h 27"/>
                <a:gd name="T2" fmla="*/ 857186268 w 27"/>
                <a:gd name="T3" fmla="*/ 1025167179 h 27"/>
                <a:gd name="T4" fmla="*/ 698469571 w 27"/>
                <a:gd name="T5" fmla="*/ 900482479 h 27"/>
                <a:gd name="T6" fmla="*/ 566426643 w 27"/>
                <a:gd name="T7" fmla="*/ 822562903 h 27"/>
                <a:gd name="T8" fmla="*/ 458736357 w 27"/>
                <a:gd name="T9" fmla="*/ 698469571 h 27"/>
                <a:gd name="T10" fmla="*/ 334028109 w 27"/>
                <a:gd name="T11" fmla="*/ 566426643 h 27"/>
                <a:gd name="T12" fmla="*/ 256153882 w 27"/>
                <a:gd name="T13" fmla="*/ 545424971 h 27"/>
                <a:gd name="T14" fmla="*/ 213473961 w 27"/>
                <a:gd name="T15" fmla="*/ 458736357 h 27"/>
                <a:gd name="T16" fmla="*/ 170165231 w 27"/>
                <a:gd name="T17" fmla="*/ 419041479 h 27"/>
                <a:gd name="T18" fmla="*/ 86687917 w 27"/>
                <a:gd name="T19" fmla="*/ 334028109 h 27"/>
                <a:gd name="T20" fmla="*/ 44161769 w 27"/>
                <a:gd name="T21" fmla="*/ 256153882 h 27"/>
                <a:gd name="T22" fmla="*/ 0 w 27"/>
                <a:gd name="T23" fmla="*/ 170165231 h 27"/>
                <a:gd name="T24" fmla="*/ 0 w 27"/>
                <a:gd name="T25" fmla="*/ 170165231 h 27"/>
                <a:gd name="T26" fmla="*/ 0 w 27"/>
                <a:gd name="T27" fmla="*/ 130493455 h 27"/>
                <a:gd name="T28" fmla="*/ 0 w 27"/>
                <a:gd name="T29" fmla="*/ 130493455 h 27"/>
                <a:gd name="T30" fmla="*/ 44161769 w 27"/>
                <a:gd name="T31" fmla="*/ 86687917 h 27"/>
                <a:gd name="T32" fmla="*/ 44161769 w 27"/>
                <a:gd name="T33" fmla="*/ 86687917 h 27"/>
                <a:gd name="T34" fmla="*/ 86687917 w 27"/>
                <a:gd name="T35" fmla="*/ 44161769 h 27"/>
                <a:gd name="T36" fmla="*/ 86687917 w 27"/>
                <a:gd name="T37" fmla="*/ 44161769 h 27"/>
                <a:gd name="T38" fmla="*/ 130493455 w 27"/>
                <a:gd name="T39" fmla="*/ 0 h 27"/>
                <a:gd name="T40" fmla="*/ 170165231 w 27"/>
                <a:gd name="T41" fmla="*/ 44161769 h 27"/>
                <a:gd name="T42" fmla="*/ 170165231 w 27"/>
                <a:gd name="T43" fmla="*/ 44161769 h 27"/>
                <a:gd name="T44" fmla="*/ 213473961 w 27"/>
                <a:gd name="T45" fmla="*/ 86687917 h 27"/>
                <a:gd name="T46" fmla="*/ 213473961 w 27"/>
                <a:gd name="T47" fmla="*/ 86687917 h 27"/>
                <a:gd name="T48" fmla="*/ 256153882 w 27"/>
                <a:gd name="T49" fmla="*/ 130493455 h 27"/>
                <a:gd name="T50" fmla="*/ 288557049 w 27"/>
                <a:gd name="T51" fmla="*/ 170165231 h 27"/>
                <a:gd name="T52" fmla="*/ 334028109 w 27"/>
                <a:gd name="T53" fmla="*/ 213473961 h 27"/>
                <a:gd name="T54" fmla="*/ 419041479 w 27"/>
                <a:gd name="T55" fmla="*/ 256153882 h 27"/>
                <a:gd name="T56" fmla="*/ 458736357 w 27"/>
                <a:gd name="T57" fmla="*/ 288557049 h 27"/>
                <a:gd name="T58" fmla="*/ 545424971 w 27"/>
                <a:gd name="T59" fmla="*/ 288557049 h 27"/>
                <a:gd name="T60" fmla="*/ 611925708 w 27"/>
                <a:gd name="T61" fmla="*/ 334028109 h 27"/>
                <a:gd name="T62" fmla="*/ 736619228 w 27"/>
                <a:gd name="T63" fmla="*/ 375258996 h 27"/>
                <a:gd name="T64" fmla="*/ 822562903 w 27"/>
                <a:gd name="T65" fmla="*/ 419041479 h 27"/>
                <a:gd name="T66" fmla="*/ 857186268 w 27"/>
                <a:gd name="T67" fmla="*/ 419041479 h 27"/>
                <a:gd name="T68" fmla="*/ 944646273 w 27"/>
                <a:gd name="T69" fmla="*/ 458736357 h 27"/>
                <a:gd name="T70" fmla="*/ 1025167179 w 27"/>
                <a:gd name="T71" fmla="*/ 458736357 h 27"/>
                <a:gd name="T72" fmla="*/ 1070649190 w 27"/>
                <a:gd name="T73" fmla="*/ 458736357 h 27"/>
                <a:gd name="T74" fmla="*/ 1111874521 w 27"/>
                <a:gd name="T75" fmla="*/ 458736357 h 27"/>
                <a:gd name="T76" fmla="*/ 1111874521 w 27"/>
                <a:gd name="T77" fmla="*/ 545424971 h 27"/>
                <a:gd name="T78" fmla="*/ 1111874521 w 27"/>
                <a:gd name="T79" fmla="*/ 566426643 h 27"/>
                <a:gd name="T80" fmla="*/ 1111874521 w 27"/>
                <a:gd name="T81" fmla="*/ 611925708 h 27"/>
                <a:gd name="T82" fmla="*/ 1070649190 w 27"/>
                <a:gd name="T83" fmla="*/ 655684626 h 27"/>
                <a:gd name="T84" fmla="*/ 1070649190 w 27"/>
                <a:gd name="T85" fmla="*/ 698469571 h 27"/>
                <a:gd name="T86" fmla="*/ 1025167179 w 27"/>
                <a:gd name="T87" fmla="*/ 782091787 h 27"/>
                <a:gd name="T88" fmla="*/ 1025167179 w 27"/>
                <a:gd name="T89" fmla="*/ 857186268 h 27"/>
                <a:gd name="T90" fmla="*/ 1025167179 w 27"/>
                <a:gd name="T91" fmla="*/ 944646273 h 27"/>
                <a:gd name="T92" fmla="*/ 1025167179 w 27"/>
                <a:gd name="T93" fmla="*/ 987018001 h 27"/>
                <a:gd name="T94" fmla="*/ 1025167179 w 27"/>
                <a:gd name="T95" fmla="*/ 1025167179 h 27"/>
                <a:gd name="T96" fmla="*/ 1025167179 w 27"/>
                <a:gd name="T97" fmla="*/ 1070649190 h 27"/>
                <a:gd name="T98" fmla="*/ 1025167179 w 27"/>
                <a:gd name="T99" fmla="*/ 1111874521 h 27"/>
                <a:gd name="T100" fmla="*/ 987018001 w 27"/>
                <a:gd name="T101" fmla="*/ 1111874521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Freeform 840"/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671088640 w 10"/>
                <a:gd name="T1" fmla="*/ 738197504 h 11"/>
                <a:gd name="T2" fmla="*/ 536870976 w 10"/>
                <a:gd name="T3" fmla="*/ 671088640 h 11"/>
                <a:gd name="T4" fmla="*/ 469761984 w 10"/>
                <a:gd name="T5" fmla="*/ 603979840 h 11"/>
                <a:gd name="T6" fmla="*/ 335544320 w 10"/>
                <a:gd name="T7" fmla="*/ 536870976 h 11"/>
                <a:gd name="T8" fmla="*/ 268435456 w 10"/>
                <a:gd name="T9" fmla="*/ 469761984 h 11"/>
                <a:gd name="T10" fmla="*/ 201326592 w 10"/>
                <a:gd name="T11" fmla="*/ 402653184 h 11"/>
                <a:gd name="T12" fmla="*/ 134217728 w 10"/>
                <a:gd name="T13" fmla="*/ 335544320 h 11"/>
                <a:gd name="T14" fmla="*/ 67108864 w 10"/>
                <a:gd name="T15" fmla="*/ 268435520 h 11"/>
                <a:gd name="T16" fmla="*/ 0 w 10"/>
                <a:gd name="T17" fmla="*/ 201326592 h 11"/>
                <a:gd name="T18" fmla="*/ 0 w 10"/>
                <a:gd name="T19" fmla="*/ 201326592 h 11"/>
                <a:gd name="T20" fmla="*/ 0 w 10"/>
                <a:gd name="T21" fmla="*/ 134217728 h 11"/>
                <a:gd name="T22" fmla="*/ 0 w 10"/>
                <a:gd name="T23" fmla="*/ 134217728 h 11"/>
                <a:gd name="T24" fmla="*/ 67108864 w 10"/>
                <a:gd name="T25" fmla="*/ 67108864 h 11"/>
                <a:gd name="T26" fmla="*/ 67108864 w 10"/>
                <a:gd name="T27" fmla="*/ 67108864 h 11"/>
                <a:gd name="T28" fmla="*/ 134217728 w 10"/>
                <a:gd name="T29" fmla="*/ 67108864 h 11"/>
                <a:gd name="T30" fmla="*/ 134217728 w 10"/>
                <a:gd name="T31" fmla="*/ 0 h 11"/>
                <a:gd name="T32" fmla="*/ 201326592 w 10"/>
                <a:gd name="T33" fmla="*/ 0 h 11"/>
                <a:gd name="T34" fmla="*/ 201326592 w 10"/>
                <a:gd name="T35" fmla="*/ 67108864 h 11"/>
                <a:gd name="T36" fmla="*/ 201326592 w 10"/>
                <a:gd name="T37" fmla="*/ 67108864 h 11"/>
                <a:gd name="T38" fmla="*/ 335544320 w 10"/>
                <a:gd name="T39" fmla="*/ 134217728 h 11"/>
                <a:gd name="T40" fmla="*/ 402653184 w 10"/>
                <a:gd name="T41" fmla="*/ 268435520 h 11"/>
                <a:gd name="T42" fmla="*/ 402653184 w 10"/>
                <a:gd name="T43" fmla="*/ 268435520 h 11"/>
                <a:gd name="T44" fmla="*/ 469761984 w 10"/>
                <a:gd name="T45" fmla="*/ 335544320 h 11"/>
                <a:gd name="T46" fmla="*/ 536870976 w 10"/>
                <a:gd name="T47" fmla="*/ 402653184 h 11"/>
                <a:gd name="T48" fmla="*/ 603979776 w 10"/>
                <a:gd name="T49" fmla="*/ 536870976 h 11"/>
                <a:gd name="T50" fmla="*/ 603979776 w 10"/>
                <a:gd name="T51" fmla="*/ 603979840 h 11"/>
                <a:gd name="T52" fmla="*/ 671088640 w 10"/>
                <a:gd name="T53" fmla="*/ 603979840 h 11"/>
                <a:gd name="T54" fmla="*/ 671088640 w 10"/>
                <a:gd name="T55" fmla="*/ 671088640 h 11"/>
                <a:gd name="T56" fmla="*/ 671088640 w 10"/>
                <a:gd name="T57" fmla="*/ 738197504 h 11"/>
                <a:gd name="T58" fmla="*/ 671088640 w 10"/>
                <a:gd name="T59" fmla="*/ 738197504 h 11"/>
                <a:gd name="T60" fmla="*/ 671088640 w 10"/>
                <a:gd name="T61" fmla="*/ 73819750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Freeform 841"/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1127857704 w 47"/>
                <a:gd name="T1" fmla="*/ 2147483646 h 96"/>
                <a:gd name="T2" fmla="*/ 1076835448 w 47"/>
                <a:gd name="T3" fmla="*/ 2147483646 h 96"/>
                <a:gd name="T4" fmla="*/ 1179125096 w 47"/>
                <a:gd name="T5" fmla="*/ 2147483646 h 96"/>
                <a:gd name="T6" fmla="*/ 1365804835 w 47"/>
                <a:gd name="T7" fmla="*/ 2147483646 h 96"/>
                <a:gd name="T8" fmla="*/ 1468838484 w 47"/>
                <a:gd name="T9" fmla="*/ 2147483646 h 96"/>
                <a:gd name="T10" fmla="*/ 1521427508 w 47"/>
                <a:gd name="T11" fmla="*/ 2147483646 h 96"/>
                <a:gd name="T12" fmla="*/ 1313211989 w 47"/>
                <a:gd name="T13" fmla="*/ 2147483646 h 96"/>
                <a:gd name="T14" fmla="*/ 1179125096 w 47"/>
                <a:gd name="T15" fmla="*/ 2147483646 h 96"/>
                <a:gd name="T16" fmla="*/ 1076835448 w 47"/>
                <a:gd name="T17" fmla="*/ 2147483646 h 96"/>
                <a:gd name="T18" fmla="*/ 1023441631 w 47"/>
                <a:gd name="T19" fmla="*/ 2147483646 h 96"/>
                <a:gd name="T20" fmla="*/ 1023441631 w 47"/>
                <a:gd name="T21" fmla="*/ 2147483646 h 96"/>
                <a:gd name="T22" fmla="*/ 1076835448 w 47"/>
                <a:gd name="T23" fmla="*/ 2147483646 h 96"/>
                <a:gd name="T24" fmla="*/ 1259601587 w 47"/>
                <a:gd name="T25" fmla="*/ 2147483646 h 96"/>
                <a:gd name="T26" fmla="*/ 1259601587 w 47"/>
                <a:gd name="T27" fmla="*/ 2147483646 h 96"/>
                <a:gd name="T28" fmla="*/ 1023441631 w 47"/>
                <a:gd name="T29" fmla="*/ 2147483646 h 96"/>
                <a:gd name="T30" fmla="*/ 871162240 w 47"/>
                <a:gd name="T31" fmla="*/ 2147483646 h 96"/>
                <a:gd name="T32" fmla="*/ 819236893 w 47"/>
                <a:gd name="T33" fmla="*/ 2147483646 h 96"/>
                <a:gd name="T34" fmla="*/ 819236893 w 47"/>
                <a:gd name="T35" fmla="*/ 2147483646 h 96"/>
                <a:gd name="T36" fmla="*/ 609768590 w 47"/>
                <a:gd name="T37" fmla="*/ 2147483646 h 96"/>
                <a:gd name="T38" fmla="*/ 463789732 w 47"/>
                <a:gd name="T39" fmla="*/ 2147483646 h 96"/>
                <a:gd name="T40" fmla="*/ 308162738 w 47"/>
                <a:gd name="T41" fmla="*/ 2147483646 h 96"/>
                <a:gd name="T42" fmla="*/ 105743665 w 47"/>
                <a:gd name="T43" fmla="*/ 2147483646 h 96"/>
                <a:gd name="T44" fmla="*/ 0 w 47"/>
                <a:gd name="T45" fmla="*/ 2147483646 h 96"/>
                <a:gd name="T46" fmla="*/ 155738158 w 47"/>
                <a:gd name="T47" fmla="*/ 2147483646 h 96"/>
                <a:gd name="T48" fmla="*/ 308162738 w 47"/>
                <a:gd name="T49" fmla="*/ 2147483646 h 96"/>
                <a:gd name="T50" fmla="*/ 361528532 w 47"/>
                <a:gd name="T51" fmla="*/ 1932351842 h 96"/>
                <a:gd name="T52" fmla="*/ 361528532 w 47"/>
                <a:gd name="T53" fmla="*/ 1239274812 h 96"/>
                <a:gd name="T54" fmla="*/ 261392571 w 47"/>
                <a:gd name="T55" fmla="*/ 772259210 h 96"/>
                <a:gd name="T56" fmla="*/ 209237465 w 47"/>
                <a:gd name="T57" fmla="*/ 415997378 h 96"/>
                <a:gd name="T58" fmla="*/ 105743665 w 47"/>
                <a:gd name="T59" fmla="*/ 106200328 h 96"/>
                <a:gd name="T60" fmla="*/ 53440347 w 47"/>
                <a:gd name="T61" fmla="*/ 53659113 h 96"/>
                <a:gd name="T62" fmla="*/ 0 w 47"/>
                <a:gd name="T63" fmla="*/ 0 h 96"/>
                <a:gd name="T64" fmla="*/ 155738158 w 47"/>
                <a:gd name="T65" fmla="*/ 0 h 96"/>
                <a:gd name="T66" fmla="*/ 463789732 w 47"/>
                <a:gd name="T67" fmla="*/ 0 h 96"/>
                <a:gd name="T68" fmla="*/ 917711287 w 47"/>
                <a:gd name="T69" fmla="*/ 53659113 h 96"/>
                <a:gd name="T70" fmla="*/ 1313211989 w 47"/>
                <a:gd name="T71" fmla="*/ 159852939 h 96"/>
                <a:gd name="T72" fmla="*/ 1621042541 w 47"/>
                <a:gd name="T73" fmla="*/ 210188149 h 96"/>
                <a:gd name="T74" fmla="*/ 1815896315 w 47"/>
                <a:gd name="T75" fmla="*/ 316375668 h 96"/>
                <a:gd name="T76" fmla="*/ 1923660675 w 47"/>
                <a:gd name="T77" fmla="*/ 415997378 h 96"/>
                <a:gd name="T78" fmla="*/ 1923660675 w 47"/>
                <a:gd name="T79" fmla="*/ 469626032 h 96"/>
                <a:gd name="T80" fmla="*/ 2130759327 w 47"/>
                <a:gd name="T81" fmla="*/ 823327772 h 96"/>
                <a:gd name="T82" fmla="*/ 2147483646 w 47"/>
                <a:gd name="T83" fmla="*/ 1239274812 h 96"/>
                <a:gd name="T84" fmla="*/ 2147483646 w 47"/>
                <a:gd name="T85" fmla="*/ 1681357551 h 96"/>
                <a:gd name="T86" fmla="*/ 2147483646 w 47"/>
                <a:gd name="T87" fmla="*/ 2142408630 h 96"/>
                <a:gd name="T88" fmla="*/ 2147483646 w 47"/>
                <a:gd name="T89" fmla="*/ 2147483646 h 96"/>
                <a:gd name="T90" fmla="*/ 2147483646 w 47"/>
                <a:gd name="T91" fmla="*/ 2147483646 h 96"/>
                <a:gd name="T92" fmla="*/ 2079510886 w 47"/>
                <a:gd name="T93" fmla="*/ 2147483646 h 96"/>
                <a:gd name="T94" fmla="*/ 1923660675 w 47"/>
                <a:gd name="T95" fmla="*/ 2147483646 h 96"/>
                <a:gd name="T96" fmla="*/ 1673850159 w 47"/>
                <a:gd name="T97" fmla="*/ 2147483646 h 96"/>
                <a:gd name="T98" fmla="*/ 1415508334 w 47"/>
                <a:gd name="T99" fmla="*/ 21474836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Freeform 842"/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880675420 w 40"/>
                <a:gd name="T1" fmla="*/ 2147483646 h 90"/>
                <a:gd name="T2" fmla="*/ 632887403 w 40"/>
                <a:gd name="T3" fmla="*/ 2147483646 h 90"/>
                <a:gd name="T4" fmla="*/ 394682997 w 40"/>
                <a:gd name="T5" fmla="*/ 2147483646 h 90"/>
                <a:gd name="T6" fmla="*/ 199839492 w 40"/>
                <a:gd name="T7" fmla="*/ 2147483646 h 90"/>
                <a:gd name="T8" fmla="*/ 51232685 w 40"/>
                <a:gd name="T9" fmla="*/ 2147483646 h 90"/>
                <a:gd name="T10" fmla="*/ 0 w 40"/>
                <a:gd name="T11" fmla="*/ 2147483646 h 90"/>
                <a:gd name="T12" fmla="*/ 149883896 w 40"/>
                <a:gd name="T13" fmla="*/ 2147483646 h 90"/>
                <a:gd name="T14" fmla="*/ 296020584 w 40"/>
                <a:gd name="T15" fmla="*/ 2147483646 h 90"/>
                <a:gd name="T16" fmla="*/ 684120033 w 40"/>
                <a:gd name="T17" fmla="*/ 2147483646 h 90"/>
                <a:gd name="T18" fmla="*/ 880675420 w 40"/>
                <a:gd name="T19" fmla="*/ 2147483646 h 90"/>
                <a:gd name="T20" fmla="*/ 979334983 w 40"/>
                <a:gd name="T21" fmla="*/ 2147483646 h 90"/>
                <a:gd name="T22" fmla="*/ 1004405816 w 40"/>
                <a:gd name="T23" fmla="*/ 2147483646 h 90"/>
                <a:gd name="T24" fmla="*/ 979334983 w 40"/>
                <a:gd name="T25" fmla="*/ 2050585327 h 90"/>
                <a:gd name="T26" fmla="*/ 829450295 w 40"/>
                <a:gd name="T27" fmla="*/ 1704961885 h 90"/>
                <a:gd name="T28" fmla="*/ 880675420 w 40"/>
                <a:gd name="T29" fmla="*/ 1550610023 h 90"/>
                <a:gd name="T30" fmla="*/ 979334983 w 40"/>
                <a:gd name="T31" fmla="*/ 1499256339 h 90"/>
                <a:gd name="T32" fmla="*/ 1004405816 w 40"/>
                <a:gd name="T33" fmla="*/ 1401484432 h 90"/>
                <a:gd name="T34" fmla="*/ 1004405816 w 40"/>
                <a:gd name="T35" fmla="*/ 1299150122 h 90"/>
                <a:gd name="T36" fmla="*/ 1004405816 w 40"/>
                <a:gd name="T37" fmla="*/ 1193880192 h 90"/>
                <a:gd name="T38" fmla="*/ 979334983 w 40"/>
                <a:gd name="T39" fmla="*/ 1063369963 h 90"/>
                <a:gd name="T40" fmla="*/ 929753680 w 40"/>
                <a:gd name="T41" fmla="*/ 960404740 h 90"/>
                <a:gd name="T42" fmla="*/ 829450295 w 40"/>
                <a:gd name="T43" fmla="*/ 862059441 h 90"/>
                <a:gd name="T44" fmla="*/ 734469753 w 40"/>
                <a:gd name="T45" fmla="*/ 758051385 h 90"/>
                <a:gd name="T46" fmla="*/ 584640416 w 40"/>
                <a:gd name="T47" fmla="*/ 708615724 h 90"/>
                <a:gd name="T48" fmla="*/ 445911828 w 40"/>
                <a:gd name="T49" fmla="*/ 708615724 h 90"/>
                <a:gd name="T50" fmla="*/ 394682997 w 40"/>
                <a:gd name="T51" fmla="*/ 708615724 h 90"/>
                <a:gd name="T52" fmla="*/ 394682997 w 40"/>
                <a:gd name="T53" fmla="*/ 656873752 h 90"/>
                <a:gd name="T54" fmla="*/ 495866009 w 40"/>
                <a:gd name="T55" fmla="*/ 512163856 h 90"/>
                <a:gd name="T56" fmla="*/ 684120033 w 40"/>
                <a:gd name="T57" fmla="*/ 305215032 h 90"/>
                <a:gd name="T58" fmla="*/ 829450295 w 40"/>
                <a:gd name="T59" fmla="*/ 154322175 h 90"/>
                <a:gd name="T60" fmla="*/ 880675420 w 40"/>
                <a:gd name="T61" fmla="*/ 53007156 h 90"/>
                <a:gd name="T62" fmla="*/ 1004405816 w 40"/>
                <a:gd name="T63" fmla="*/ 53007156 h 90"/>
                <a:gd name="T64" fmla="*/ 1154664120 w 40"/>
                <a:gd name="T65" fmla="*/ 154322175 h 90"/>
                <a:gd name="T66" fmla="*/ 1301184834 w 40"/>
                <a:gd name="T67" fmla="*/ 258959285 h 90"/>
                <a:gd name="T68" fmla="*/ 1351136518 w 40"/>
                <a:gd name="T69" fmla="*/ 410078235 h 90"/>
                <a:gd name="T70" fmla="*/ 1399087241 w 40"/>
                <a:gd name="T71" fmla="*/ 603647444 h 90"/>
                <a:gd name="T72" fmla="*/ 1450577699 w 40"/>
                <a:gd name="T73" fmla="*/ 1012946180 h 90"/>
                <a:gd name="T74" fmla="*/ 1450577699 w 40"/>
                <a:gd name="T75" fmla="*/ 1299150122 h 90"/>
                <a:gd name="T76" fmla="*/ 1450577699 w 40"/>
                <a:gd name="T77" fmla="*/ 1401484432 h 90"/>
                <a:gd name="T78" fmla="*/ 1487890250 w 40"/>
                <a:gd name="T79" fmla="*/ 1499256339 h 90"/>
                <a:gd name="T80" fmla="*/ 1539509196 w 40"/>
                <a:gd name="T81" fmla="*/ 1446631757 h 90"/>
                <a:gd name="T82" fmla="*/ 1539509196 w 40"/>
                <a:gd name="T83" fmla="*/ 1348259544 h 90"/>
                <a:gd name="T84" fmla="*/ 1539509196 w 40"/>
                <a:gd name="T85" fmla="*/ 1114338265 h 90"/>
                <a:gd name="T86" fmla="*/ 1487890250 w 40"/>
                <a:gd name="T87" fmla="*/ 758051385 h 90"/>
                <a:gd name="T88" fmla="*/ 1450577699 w 40"/>
                <a:gd name="T89" fmla="*/ 410078235 h 90"/>
                <a:gd name="T90" fmla="*/ 1399087241 w 40"/>
                <a:gd name="T91" fmla="*/ 258959285 h 90"/>
                <a:gd name="T92" fmla="*/ 1301184834 w 40"/>
                <a:gd name="T93" fmla="*/ 154322175 h 90"/>
                <a:gd name="T94" fmla="*/ 1249952265 w 40"/>
                <a:gd name="T95" fmla="*/ 104836312 h 90"/>
                <a:gd name="T96" fmla="*/ 1205899547 w 40"/>
                <a:gd name="T97" fmla="*/ 0 h 90"/>
                <a:gd name="T98" fmla="*/ 1301184834 w 40"/>
                <a:gd name="T99" fmla="*/ 53007156 h 90"/>
                <a:gd name="T100" fmla="*/ 1450577699 w 40"/>
                <a:gd name="T101" fmla="*/ 104836312 h 90"/>
                <a:gd name="T102" fmla="*/ 1689380270 w 40"/>
                <a:gd name="T103" fmla="*/ 410078235 h 90"/>
                <a:gd name="T104" fmla="*/ 1836262933 w 40"/>
                <a:gd name="T105" fmla="*/ 811043328 h 90"/>
                <a:gd name="T106" fmla="*/ 1885828316 w 40"/>
                <a:gd name="T107" fmla="*/ 1247077675 h 90"/>
                <a:gd name="T108" fmla="*/ 1934185936 w 40"/>
                <a:gd name="T109" fmla="*/ 1653606294 h 90"/>
                <a:gd name="T110" fmla="*/ 1934185936 w 40"/>
                <a:gd name="T111" fmla="*/ 2103109482 h 90"/>
                <a:gd name="T112" fmla="*/ 1836262933 w 40"/>
                <a:gd name="T113" fmla="*/ 2147483646 h 90"/>
                <a:gd name="T114" fmla="*/ 1739332939 w 40"/>
                <a:gd name="T115" fmla="*/ 2147483646 h 90"/>
                <a:gd name="T116" fmla="*/ 1589073626 w 40"/>
                <a:gd name="T117" fmla="*/ 2147483646 h 90"/>
                <a:gd name="T118" fmla="*/ 1450577699 w 40"/>
                <a:gd name="T119" fmla="*/ 2147483646 h 90"/>
                <a:gd name="T120" fmla="*/ 1249952265 w 40"/>
                <a:gd name="T121" fmla="*/ 2147483646 h 90"/>
                <a:gd name="T122" fmla="*/ 1004405816 w 40"/>
                <a:gd name="T123" fmla="*/ 2147483646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Freeform 843"/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1275068480 w 22"/>
                <a:gd name="T1" fmla="*/ 524154289 h 17"/>
                <a:gd name="T2" fmla="*/ 1207959616 w 22"/>
                <a:gd name="T3" fmla="*/ 524154289 h 17"/>
                <a:gd name="T4" fmla="*/ 1207959616 w 22"/>
                <a:gd name="T5" fmla="*/ 489361092 h 17"/>
                <a:gd name="T6" fmla="*/ 1207959616 w 22"/>
                <a:gd name="T7" fmla="*/ 489361092 h 17"/>
                <a:gd name="T8" fmla="*/ 1207959616 w 22"/>
                <a:gd name="T9" fmla="*/ 489361092 h 17"/>
                <a:gd name="T10" fmla="*/ 1207959616 w 22"/>
                <a:gd name="T11" fmla="*/ 461852727 h 17"/>
                <a:gd name="T12" fmla="*/ 1207959616 w 22"/>
                <a:gd name="T13" fmla="*/ 461852727 h 17"/>
                <a:gd name="T14" fmla="*/ 1207959616 w 22"/>
                <a:gd name="T15" fmla="*/ 461852727 h 17"/>
                <a:gd name="T16" fmla="*/ 872415168 w 22"/>
                <a:gd name="T17" fmla="*/ 426064596 h 17"/>
                <a:gd name="T18" fmla="*/ 603979840 w 22"/>
                <a:gd name="T19" fmla="*/ 399891269 h 17"/>
                <a:gd name="T20" fmla="*/ 402653184 w 22"/>
                <a:gd name="T21" fmla="*/ 367789346 h 17"/>
                <a:gd name="T22" fmla="*/ 268435520 w 22"/>
                <a:gd name="T23" fmla="*/ 367789346 h 17"/>
                <a:gd name="T24" fmla="*/ 134217728 w 22"/>
                <a:gd name="T25" fmla="*/ 337175314 h 17"/>
                <a:gd name="T26" fmla="*/ 0 w 22"/>
                <a:gd name="T27" fmla="*/ 304825313 h 17"/>
                <a:gd name="T28" fmla="*/ 0 w 22"/>
                <a:gd name="T29" fmla="*/ 270019023 h 17"/>
                <a:gd name="T30" fmla="*/ 67108864 w 22"/>
                <a:gd name="T31" fmla="*/ 270019023 h 17"/>
                <a:gd name="T32" fmla="*/ 67108864 w 22"/>
                <a:gd name="T33" fmla="*/ 270019023 h 17"/>
                <a:gd name="T34" fmla="*/ 134217728 w 22"/>
                <a:gd name="T35" fmla="*/ 252095217 h 17"/>
                <a:gd name="T36" fmla="*/ 201326592 w 22"/>
                <a:gd name="T37" fmla="*/ 252095217 h 17"/>
                <a:gd name="T38" fmla="*/ 335544320 w 22"/>
                <a:gd name="T39" fmla="*/ 219487878 h 17"/>
                <a:gd name="T40" fmla="*/ 469761984 w 22"/>
                <a:gd name="T41" fmla="*/ 157031313 h 17"/>
                <a:gd name="T42" fmla="*/ 603979840 w 22"/>
                <a:gd name="T43" fmla="*/ 129867233 h 17"/>
                <a:gd name="T44" fmla="*/ 671088640 w 22"/>
                <a:gd name="T45" fmla="*/ 97604343 h 17"/>
                <a:gd name="T46" fmla="*/ 738197504 w 22"/>
                <a:gd name="T47" fmla="*/ 66901302 h 17"/>
                <a:gd name="T48" fmla="*/ 805306368 w 22"/>
                <a:gd name="T49" fmla="*/ 34464307 h 17"/>
                <a:gd name="T50" fmla="*/ 805306368 w 22"/>
                <a:gd name="T51" fmla="*/ 0 h 17"/>
                <a:gd name="T52" fmla="*/ 872415168 w 22"/>
                <a:gd name="T53" fmla="*/ 0 h 17"/>
                <a:gd name="T54" fmla="*/ 939523520 w 22"/>
                <a:gd name="T55" fmla="*/ 0 h 17"/>
                <a:gd name="T56" fmla="*/ 1006632384 w 22"/>
                <a:gd name="T57" fmla="*/ 97604343 h 17"/>
                <a:gd name="T58" fmla="*/ 1140850816 w 22"/>
                <a:gd name="T59" fmla="*/ 219487878 h 17"/>
                <a:gd name="T60" fmla="*/ 1342177344 w 22"/>
                <a:gd name="T61" fmla="*/ 304825313 h 17"/>
                <a:gd name="T62" fmla="*/ 1476395008 w 22"/>
                <a:gd name="T63" fmla="*/ 426064596 h 17"/>
                <a:gd name="T64" fmla="*/ 1476395008 w 22"/>
                <a:gd name="T65" fmla="*/ 426064596 h 17"/>
                <a:gd name="T66" fmla="*/ 1476395008 w 22"/>
                <a:gd name="T67" fmla="*/ 461852727 h 17"/>
                <a:gd name="T68" fmla="*/ 1409286144 w 22"/>
                <a:gd name="T69" fmla="*/ 489361092 h 17"/>
                <a:gd name="T70" fmla="*/ 1342177344 w 22"/>
                <a:gd name="T71" fmla="*/ 524154289 h 17"/>
                <a:gd name="T72" fmla="*/ 1342177344 w 22"/>
                <a:gd name="T73" fmla="*/ 524154289 h 17"/>
                <a:gd name="T74" fmla="*/ 1275068480 w 22"/>
                <a:gd name="T75" fmla="*/ 524154289 h 17"/>
                <a:gd name="T76" fmla="*/ 1275068480 w 22"/>
                <a:gd name="T77" fmla="*/ 524154289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Freeform 844"/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217622379 w 21"/>
                <a:gd name="T1" fmla="*/ 1073741824 h 16"/>
                <a:gd name="T2" fmla="*/ 187099871 w 21"/>
                <a:gd name="T3" fmla="*/ 1006631744 h 16"/>
                <a:gd name="T4" fmla="*/ 150211655 w 21"/>
                <a:gd name="T5" fmla="*/ 1006631744 h 16"/>
                <a:gd name="T6" fmla="*/ 111465121 w 21"/>
                <a:gd name="T7" fmla="*/ 939522880 h 16"/>
                <a:gd name="T8" fmla="*/ 76937677 w 21"/>
                <a:gd name="T9" fmla="*/ 872414080 h 16"/>
                <a:gd name="T10" fmla="*/ 39407103 w 21"/>
                <a:gd name="T11" fmla="*/ 805305728 h 16"/>
                <a:gd name="T12" fmla="*/ 39407103 w 21"/>
                <a:gd name="T13" fmla="*/ 805305728 h 16"/>
                <a:gd name="T14" fmla="*/ 0 w 21"/>
                <a:gd name="T15" fmla="*/ 805305728 h 16"/>
                <a:gd name="T16" fmla="*/ 0 w 21"/>
                <a:gd name="T17" fmla="*/ 738196928 h 16"/>
                <a:gd name="T18" fmla="*/ 0 w 21"/>
                <a:gd name="T19" fmla="*/ 738196928 h 16"/>
                <a:gd name="T20" fmla="*/ 0 w 21"/>
                <a:gd name="T21" fmla="*/ 671088576 h 16"/>
                <a:gd name="T22" fmla="*/ 0 w 21"/>
                <a:gd name="T23" fmla="*/ 671088576 h 16"/>
                <a:gd name="T24" fmla="*/ 76937677 w 21"/>
                <a:gd name="T25" fmla="*/ 536870912 h 16"/>
                <a:gd name="T26" fmla="*/ 187099871 w 21"/>
                <a:gd name="T27" fmla="*/ 469761728 h 16"/>
                <a:gd name="T28" fmla="*/ 329094761 w 21"/>
                <a:gd name="T29" fmla="*/ 335544320 h 16"/>
                <a:gd name="T30" fmla="*/ 424881608 w 21"/>
                <a:gd name="T31" fmla="*/ 201326592 h 16"/>
                <a:gd name="T32" fmla="*/ 495575042 w 21"/>
                <a:gd name="T33" fmla="*/ 134217728 h 16"/>
                <a:gd name="T34" fmla="*/ 601721978 w 21"/>
                <a:gd name="T35" fmla="*/ 67108864 h 16"/>
                <a:gd name="T36" fmla="*/ 678744838 w 21"/>
                <a:gd name="T37" fmla="*/ 0 h 16"/>
                <a:gd name="T38" fmla="*/ 713185554 w 21"/>
                <a:gd name="T39" fmla="*/ 67108864 h 16"/>
                <a:gd name="T40" fmla="*/ 713185554 w 21"/>
                <a:gd name="T41" fmla="*/ 134217728 h 16"/>
                <a:gd name="T42" fmla="*/ 752593825 w 21"/>
                <a:gd name="T43" fmla="*/ 268435456 h 16"/>
                <a:gd name="T44" fmla="*/ 713185554 w 21"/>
                <a:gd name="T45" fmla="*/ 335544320 h 16"/>
                <a:gd name="T46" fmla="*/ 678744838 w 21"/>
                <a:gd name="T47" fmla="*/ 402653120 h 16"/>
                <a:gd name="T48" fmla="*/ 601721978 w 21"/>
                <a:gd name="T49" fmla="*/ 469761728 h 16"/>
                <a:gd name="T50" fmla="*/ 536343595 w 21"/>
                <a:gd name="T51" fmla="*/ 603979776 h 16"/>
                <a:gd name="T52" fmla="*/ 461789164 w 21"/>
                <a:gd name="T53" fmla="*/ 671088576 h 16"/>
                <a:gd name="T54" fmla="*/ 385475085 w 21"/>
                <a:gd name="T55" fmla="*/ 738196928 h 16"/>
                <a:gd name="T56" fmla="*/ 329094761 w 21"/>
                <a:gd name="T57" fmla="*/ 872414080 h 16"/>
                <a:gd name="T58" fmla="*/ 293270374 w 21"/>
                <a:gd name="T59" fmla="*/ 872414080 h 16"/>
                <a:gd name="T60" fmla="*/ 293270374 w 21"/>
                <a:gd name="T61" fmla="*/ 939522880 h 16"/>
                <a:gd name="T62" fmla="*/ 253831191 w 21"/>
                <a:gd name="T63" fmla="*/ 1006631744 h 16"/>
                <a:gd name="T64" fmla="*/ 217622379 w 21"/>
                <a:gd name="T65" fmla="*/ 107374182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Freeform 845"/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134217728 w 7"/>
                <a:gd name="T1" fmla="*/ 335544320 h 5"/>
                <a:gd name="T2" fmla="*/ 134217728 w 7"/>
                <a:gd name="T3" fmla="*/ 335544320 h 5"/>
                <a:gd name="T4" fmla="*/ 67108864 w 7"/>
                <a:gd name="T5" fmla="*/ 268435456 h 5"/>
                <a:gd name="T6" fmla="*/ 67108864 w 7"/>
                <a:gd name="T7" fmla="*/ 268435456 h 5"/>
                <a:gd name="T8" fmla="*/ 0 w 7"/>
                <a:gd name="T9" fmla="*/ 201326592 h 5"/>
                <a:gd name="T10" fmla="*/ 0 w 7"/>
                <a:gd name="T11" fmla="*/ 201326592 h 5"/>
                <a:gd name="T12" fmla="*/ 0 w 7"/>
                <a:gd name="T13" fmla="*/ 134217728 h 5"/>
                <a:gd name="T14" fmla="*/ 0 w 7"/>
                <a:gd name="T15" fmla="*/ 134217728 h 5"/>
                <a:gd name="T16" fmla="*/ 67108864 w 7"/>
                <a:gd name="T17" fmla="*/ 67108864 h 5"/>
                <a:gd name="T18" fmla="*/ 67108864 w 7"/>
                <a:gd name="T19" fmla="*/ 67108864 h 5"/>
                <a:gd name="T20" fmla="*/ 134217728 w 7"/>
                <a:gd name="T21" fmla="*/ 67108864 h 5"/>
                <a:gd name="T22" fmla="*/ 134217728 w 7"/>
                <a:gd name="T23" fmla="*/ 0 h 5"/>
                <a:gd name="T24" fmla="*/ 268435520 w 7"/>
                <a:gd name="T25" fmla="*/ 0 h 5"/>
                <a:gd name="T26" fmla="*/ 335544384 w 7"/>
                <a:gd name="T27" fmla="*/ 0 h 5"/>
                <a:gd name="T28" fmla="*/ 469762048 w 7"/>
                <a:gd name="T29" fmla="*/ 0 h 5"/>
                <a:gd name="T30" fmla="*/ 469762048 w 7"/>
                <a:gd name="T31" fmla="*/ 134217728 h 5"/>
                <a:gd name="T32" fmla="*/ 402653184 w 7"/>
                <a:gd name="T33" fmla="*/ 268435456 h 5"/>
                <a:gd name="T34" fmla="*/ 402653184 w 7"/>
                <a:gd name="T35" fmla="*/ 268435456 h 5"/>
                <a:gd name="T36" fmla="*/ 335544384 w 7"/>
                <a:gd name="T37" fmla="*/ 268435456 h 5"/>
                <a:gd name="T38" fmla="*/ 268435520 w 7"/>
                <a:gd name="T39" fmla="*/ 335544320 h 5"/>
                <a:gd name="T40" fmla="*/ 201326592 w 7"/>
                <a:gd name="T41" fmla="*/ 335544320 h 5"/>
                <a:gd name="T42" fmla="*/ 134217728 w 7"/>
                <a:gd name="T43" fmla="*/ 3355443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Freeform 846"/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67108864 w 3"/>
                <a:gd name="T1" fmla="*/ 201326592 h 3"/>
                <a:gd name="T2" fmla="*/ 67108864 w 3"/>
                <a:gd name="T3" fmla="*/ 201326592 h 3"/>
                <a:gd name="T4" fmla="*/ 67108864 w 3"/>
                <a:gd name="T5" fmla="*/ 201326592 h 3"/>
                <a:gd name="T6" fmla="*/ 0 w 3"/>
                <a:gd name="T7" fmla="*/ 201326592 h 3"/>
                <a:gd name="T8" fmla="*/ 0 w 3"/>
                <a:gd name="T9" fmla="*/ 201326592 h 3"/>
                <a:gd name="T10" fmla="*/ 0 w 3"/>
                <a:gd name="T11" fmla="*/ 201326592 h 3"/>
                <a:gd name="T12" fmla="*/ 0 w 3"/>
                <a:gd name="T13" fmla="*/ 134217728 h 3"/>
                <a:gd name="T14" fmla="*/ 0 w 3"/>
                <a:gd name="T15" fmla="*/ 134217728 h 3"/>
                <a:gd name="T16" fmla="*/ 0 w 3"/>
                <a:gd name="T17" fmla="*/ 67108864 h 3"/>
                <a:gd name="T18" fmla="*/ 67108864 w 3"/>
                <a:gd name="T19" fmla="*/ 67108864 h 3"/>
                <a:gd name="T20" fmla="*/ 67108864 w 3"/>
                <a:gd name="T21" fmla="*/ 0 h 3"/>
                <a:gd name="T22" fmla="*/ 134217728 w 3"/>
                <a:gd name="T23" fmla="*/ 0 h 3"/>
                <a:gd name="T24" fmla="*/ 134217728 w 3"/>
                <a:gd name="T25" fmla="*/ 0 h 3"/>
                <a:gd name="T26" fmla="*/ 201326592 w 3"/>
                <a:gd name="T27" fmla="*/ 0 h 3"/>
                <a:gd name="T28" fmla="*/ 201326592 w 3"/>
                <a:gd name="T29" fmla="*/ 67108864 h 3"/>
                <a:gd name="T30" fmla="*/ 134217728 w 3"/>
                <a:gd name="T31" fmla="*/ 201326592 h 3"/>
                <a:gd name="T32" fmla="*/ 67108864 w 3"/>
                <a:gd name="T33" fmla="*/ 20132659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Freeform 847"/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67108864 w 1"/>
                <a:gd name="T1" fmla="*/ 134217728 h 2"/>
                <a:gd name="T2" fmla="*/ 67108864 w 1"/>
                <a:gd name="T3" fmla="*/ 67108864 h 2"/>
                <a:gd name="T4" fmla="*/ 0 w 1"/>
                <a:gd name="T5" fmla="*/ 0 h 2"/>
                <a:gd name="T6" fmla="*/ 67108864 w 1"/>
                <a:gd name="T7" fmla="*/ 0 h 2"/>
                <a:gd name="T8" fmla="*/ 67108864 w 1"/>
                <a:gd name="T9" fmla="*/ 67108864 h 2"/>
                <a:gd name="T10" fmla="*/ 67108864 w 1"/>
                <a:gd name="T11" fmla="*/ 13421772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Freeform 848"/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2147483646 w 99"/>
                <a:gd name="T1" fmla="*/ 2147483646 h 61"/>
                <a:gd name="T2" fmla="*/ 2147483646 w 99"/>
                <a:gd name="T3" fmla="*/ 2147483646 h 61"/>
                <a:gd name="T4" fmla="*/ 2147483646 w 99"/>
                <a:gd name="T5" fmla="*/ 2147483646 h 61"/>
                <a:gd name="T6" fmla="*/ 2147483646 w 99"/>
                <a:gd name="T7" fmla="*/ 2053662292 h 61"/>
                <a:gd name="T8" fmla="*/ 1851954519 w 99"/>
                <a:gd name="T9" fmla="*/ 1942450165 h 61"/>
                <a:gd name="T10" fmla="*/ 1592745382 w 99"/>
                <a:gd name="T11" fmla="*/ 1777853214 h 61"/>
                <a:gd name="T12" fmla="*/ 1328512841 w 99"/>
                <a:gd name="T13" fmla="*/ 1721772723 h 61"/>
                <a:gd name="T14" fmla="*/ 524125758 w 99"/>
                <a:gd name="T15" fmla="*/ 1889070586 h 61"/>
                <a:gd name="T16" fmla="*/ 160740829 w 99"/>
                <a:gd name="T17" fmla="*/ 1889070586 h 61"/>
                <a:gd name="T18" fmla="*/ 0 w 99"/>
                <a:gd name="T19" fmla="*/ 1721772723 h 61"/>
                <a:gd name="T20" fmla="*/ 264736937 w 99"/>
                <a:gd name="T21" fmla="*/ 1582258958 h 61"/>
                <a:gd name="T22" fmla="*/ 472485632 w 99"/>
                <a:gd name="T23" fmla="*/ 1582258958 h 61"/>
                <a:gd name="T24" fmla="*/ 630039583 w 99"/>
                <a:gd name="T25" fmla="*/ 1637440375 h 61"/>
                <a:gd name="T26" fmla="*/ 935426100 w 99"/>
                <a:gd name="T27" fmla="*/ 1472900461 h 61"/>
                <a:gd name="T28" fmla="*/ 1247350355 w 99"/>
                <a:gd name="T29" fmla="*/ 1255920533 h 61"/>
                <a:gd name="T30" fmla="*/ 1592745382 w 99"/>
                <a:gd name="T31" fmla="*/ 1088613006 h 61"/>
                <a:gd name="T32" fmla="*/ 1801449461 w 99"/>
                <a:gd name="T33" fmla="*/ 1088613006 h 61"/>
                <a:gd name="T34" fmla="*/ 1906135282 w 99"/>
                <a:gd name="T35" fmla="*/ 1199854604 h 61"/>
                <a:gd name="T36" fmla="*/ 2054362375 w 99"/>
                <a:gd name="T37" fmla="*/ 1255920533 h 61"/>
                <a:gd name="T38" fmla="*/ 1999541115 w 99"/>
                <a:gd name="T39" fmla="*/ 1088613006 h 61"/>
                <a:gd name="T40" fmla="*/ 1801449461 w 99"/>
                <a:gd name="T41" fmla="*/ 979251863 h 61"/>
                <a:gd name="T42" fmla="*/ 1801449461 w 99"/>
                <a:gd name="T43" fmla="*/ 825486874 h 61"/>
                <a:gd name="T44" fmla="*/ 1906135282 w 99"/>
                <a:gd name="T45" fmla="*/ 769403035 h 61"/>
                <a:gd name="T46" fmla="*/ 1945406058 w 99"/>
                <a:gd name="T47" fmla="*/ 658190003 h 61"/>
                <a:gd name="T48" fmla="*/ 1906135282 w 99"/>
                <a:gd name="T49" fmla="*/ 604885350 h 61"/>
                <a:gd name="T50" fmla="*/ 1801449461 w 99"/>
                <a:gd name="T51" fmla="*/ 493672427 h 61"/>
                <a:gd name="T52" fmla="*/ 1746857557 w 99"/>
                <a:gd name="T53" fmla="*/ 331814763 h 61"/>
                <a:gd name="T54" fmla="*/ 1906135282 w 99"/>
                <a:gd name="T55" fmla="*/ 167278485 h 61"/>
                <a:gd name="T56" fmla="*/ 2147483646 w 99"/>
                <a:gd name="T57" fmla="*/ 56065866 h 61"/>
                <a:gd name="T58" fmla="*/ 2147483646 w 99"/>
                <a:gd name="T59" fmla="*/ 56065866 h 61"/>
                <a:gd name="T60" fmla="*/ 2147483646 w 99"/>
                <a:gd name="T61" fmla="*/ 276670257 h 61"/>
                <a:gd name="T62" fmla="*/ 2147483646 w 99"/>
                <a:gd name="T63" fmla="*/ 548804936 h 61"/>
                <a:gd name="T64" fmla="*/ 2147483646 w 99"/>
                <a:gd name="T65" fmla="*/ 825486874 h 61"/>
                <a:gd name="T66" fmla="*/ 2147483646 w 99"/>
                <a:gd name="T67" fmla="*/ 979251863 h 61"/>
                <a:gd name="T68" fmla="*/ 2147483646 w 99"/>
                <a:gd name="T69" fmla="*/ 1144678007 h 61"/>
                <a:gd name="T70" fmla="*/ 2147483646 w 99"/>
                <a:gd name="T71" fmla="*/ 1361655991 h 61"/>
                <a:gd name="T72" fmla="*/ 2147483646 w 99"/>
                <a:gd name="T73" fmla="*/ 1637440375 h 61"/>
                <a:gd name="T74" fmla="*/ 2147483646 w 99"/>
                <a:gd name="T75" fmla="*/ 1777853214 h 61"/>
                <a:gd name="T76" fmla="*/ 2147483646 w 99"/>
                <a:gd name="T77" fmla="*/ 2102546790 h 61"/>
                <a:gd name="T78" fmla="*/ 2147483646 w 99"/>
                <a:gd name="T79" fmla="*/ 2147483646 h 61"/>
                <a:gd name="T80" fmla="*/ 2147483646 w 99"/>
                <a:gd name="T81" fmla="*/ 2147483646 h 61"/>
                <a:gd name="T82" fmla="*/ 2147483646 w 99"/>
                <a:gd name="T83" fmla="*/ 2147483646 h 61"/>
                <a:gd name="T84" fmla="*/ 2147483646 w 99"/>
                <a:gd name="T85" fmla="*/ 2147483646 h 61"/>
                <a:gd name="T86" fmla="*/ 2147483646 w 99"/>
                <a:gd name="T87" fmla="*/ 1998515166 h 61"/>
                <a:gd name="T88" fmla="*/ 2147483646 w 99"/>
                <a:gd name="T89" fmla="*/ 1889070586 h 61"/>
                <a:gd name="T90" fmla="*/ 2147483646 w 99"/>
                <a:gd name="T91" fmla="*/ 2147483646 h 61"/>
                <a:gd name="T92" fmla="*/ 2147483646 w 99"/>
                <a:gd name="T93" fmla="*/ 2147483646 h 61"/>
                <a:gd name="T94" fmla="*/ 2147483646 w 99"/>
                <a:gd name="T95" fmla="*/ 2147483646 h 61"/>
                <a:gd name="T96" fmla="*/ 2147483646 w 99"/>
                <a:gd name="T97" fmla="*/ 2147483646 h 61"/>
                <a:gd name="T98" fmla="*/ 2147483646 w 99"/>
                <a:gd name="T99" fmla="*/ 2147483646 h 61"/>
                <a:gd name="T100" fmla="*/ 2147483646 w 99"/>
                <a:gd name="T101" fmla="*/ 2147483646 h 61"/>
                <a:gd name="T102" fmla="*/ 2147483646 w 99"/>
                <a:gd name="T103" fmla="*/ 2147483646 h 61"/>
                <a:gd name="T104" fmla="*/ 2147483646 w 99"/>
                <a:gd name="T105" fmla="*/ 2147483646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Freeform 849"/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959389758 w 28"/>
                <a:gd name="T1" fmla="*/ 580208356 h 18"/>
                <a:gd name="T2" fmla="*/ 837322404 w 28"/>
                <a:gd name="T3" fmla="*/ 511361898 h 18"/>
                <a:gd name="T4" fmla="*/ 752390988 w 28"/>
                <a:gd name="T5" fmla="*/ 477909091 h 18"/>
                <a:gd name="T6" fmla="*/ 666056423 w 28"/>
                <a:gd name="T7" fmla="*/ 442325046 h 18"/>
                <a:gd name="T8" fmla="*/ 620907342 w 28"/>
                <a:gd name="T9" fmla="*/ 442325046 h 18"/>
                <a:gd name="T10" fmla="*/ 552861019 w 28"/>
                <a:gd name="T11" fmla="*/ 417728191 h 18"/>
                <a:gd name="T12" fmla="*/ 511204809 w 28"/>
                <a:gd name="T13" fmla="*/ 417728191 h 18"/>
                <a:gd name="T14" fmla="*/ 383035587 w 28"/>
                <a:gd name="T15" fmla="*/ 417728191 h 18"/>
                <a:gd name="T16" fmla="*/ 260249721 w 28"/>
                <a:gd name="T17" fmla="*/ 417728191 h 18"/>
                <a:gd name="T18" fmla="*/ 132490736 w 28"/>
                <a:gd name="T19" fmla="*/ 417728191 h 18"/>
                <a:gd name="T20" fmla="*/ 44739618 w 28"/>
                <a:gd name="T21" fmla="*/ 417728191 h 18"/>
                <a:gd name="T22" fmla="*/ 0 w 28"/>
                <a:gd name="T23" fmla="*/ 417728191 h 18"/>
                <a:gd name="T24" fmla="*/ 0 w 28"/>
                <a:gd name="T25" fmla="*/ 381957555 h 18"/>
                <a:gd name="T26" fmla="*/ 87881393 w 28"/>
                <a:gd name="T27" fmla="*/ 381957555 h 18"/>
                <a:gd name="T28" fmla="*/ 132490736 w 28"/>
                <a:gd name="T29" fmla="*/ 381957555 h 18"/>
                <a:gd name="T30" fmla="*/ 217011852 w 28"/>
                <a:gd name="T31" fmla="*/ 351416182 h 18"/>
                <a:gd name="T32" fmla="*/ 260249721 w 28"/>
                <a:gd name="T33" fmla="*/ 351416182 h 18"/>
                <a:gd name="T34" fmla="*/ 383035587 w 28"/>
                <a:gd name="T35" fmla="*/ 298392982 h 18"/>
                <a:gd name="T36" fmla="*/ 552861019 w 28"/>
                <a:gd name="T37" fmla="*/ 262986290 h 18"/>
                <a:gd name="T38" fmla="*/ 666056423 w 28"/>
                <a:gd name="T39" fmla="*/ 196435340 h 18"/>
                <a:gd name="T40" fmla="*/ 792685593 w 28"/>
                <a:gd name="T41" fmla="*/ 135250092 h 18"/>
                <a:gd name="T42" fmla="*/ 913172608 w 28"/>
                <a:gd name="T43" fmla="*/ 101023916 h 18"/>
                <a:gd name="T44" fmla="*/ 1004152484 w 28"/>
                <a:gd name="T45" fmla="*/ 35772269 h 18"/>
                <a:gd name="T46" fmla="*/ 1047388803 w 28"/>
                <a:gd name="T47" fmla="*/ 35772269 h 18"/>
                <a:gd name="T48" fmla="*/ 1047388803 w 28"/>
                <a:gd name="T49" fmla="*/ 0 h 18"/>
                <a:gd name="T50" fmla="*/ 1047388803 w 28"/>
                <a:gd name="T51" fmla="*/ 0 h 18"/>
                <a:gd name="T52" fmla="*/ 1047388803 w 28"/>
                <a:gd name="T53" fmla="*/ 0 h 18"/>
                <a:gd name="T54" fmla="*/ 1085976461 w 28"/>
                <a:gd name="T55" fmla="*/ 69557190 h 18"/>
                <a:gd name="T56" fmla="*/ 1085976461 w 28"/>
                <a:gd name="T57" fmla="*/ 101023916 h 18"/>
                <a:gd name="T58" fmla="*/ 1085976461 w 28"/>
                <a:gd name="T59" fmla="*/ 162486386 h 18"/>
                <a:gd name="T60" fmla="*/ 1085976461 w 28"/>
                <a:gd name="T61" fmla="*/ 227481487 h 18"/>
                <a:gd name="T62" fmla="*/ 1085976461 w 28"/>
                <a:gd name="T63" fmla="*/ 298392982 h 18"/>
                <a:gd name="T64" fmla="*/ 1132111239 w 28"/>
                <a:gd name="T65" fmla="*/ 351416182 h 18"/>
                <a:gd name="T66" fmla="*/ 1132111239 w 28"/>
                <a:gd name="T67" fmla="*/ 417728191 h 18"/>
                <a:gd name="T68" fmla="*/ 1132111239 w 28"/>
                <a:gd name="T69" fmla="*/ 477909091 h 18"/>
                <a:gd name="T70" fmla="*/ 1173832012 w 28"/>
                <a:gd name="T71" fmla="*/ 511361898 h 18"/>
                <a:gd name="T72" fmla="*/ 1173832012 w 28"/>
                <a:gd name="T73" fmla="*/ 511361898 h 18"/>
                <a:gd name="T74" fmla="*/ 1173832012 w 28"/>
                <a:gd name="T75" fmla="*/ 511361898 h 18"/>
                <a:gd name="T76" fmla="*/ 1132111239 w 28"/>
                <a:gd name="T77" fmla="*/ 544173704 h 18"/>
                <a:gd name="T78" fmla="*/ 1132111239 w 28"/>
                <a:gd name="T79" fmla="*/ 544173704 h 18"/>
                <a:gd name="T80" fmla="*/ 1085976461 w 28"/>
                <a:gd name="T81" fmla="*/ 544173704 h 18"/>
                <a:gd name="T82" fmla="*/ 1004152484 w 28"/>
                <a:gd name="T83" fmla="*/ 580208356 h 18"/>
                <a:gd name="T84" fmla="*/ 959389758 w 28"/>
                <a:gd name="T85" fmla="*/ 580208356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Freeform 850"/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201326592 w 15"/>
                <a:gd name="T1" fmla="*/ 931435186 h 24"/>
                <a:gd name="T2" fmla="*/ 134217728 w 15"/>
                <a:gd name="T3" fmla="*/ 810093481 h 24"/>
                <a:gd name="T4" fmla="*/ 134217728 w 15"/>
                <a:gd name="T5" fmla="*/ 729005436 h 24"/>
                <a:gd name="T6" fmla="*/ 67108864 w 15"/>
                <a:gd name="T7" fmla="*/ 614638384 h 24"/>
                <a:gd name="T8" fmla="*/ 67108864 w 15"/>
                <a:gd name="T9" fmla="*/ 537290583 h 24"/>
                <a:gd name="T10" fmla="*/ 0 w 15"/>
                <a:gd name="T11" fmla="*/ 435738792 h 24"/>
                <a:gd name="T12" fmla="*/ 0 w 15"/>
                <a:gd name="T13" fmla="*/ 242873383 h 24"/>
                <a:gd name="T14" fmla="*/ 0 w 15"/>
                <a:gd name="T15" fmla="*/ 124020471 h 24"/>
                <a:gd name="T16" fmla="*/ 67108864 w 15"/>
                <a:gd name="T17" fmla="*/ 124020471 h 24"/>
                <a:gd name="T18" fmla="*/ 134217728 w 15"/>
                <a:gd name="T19" fmla="*/ 81838967 h 24"/>
                <a:gd name="T20" fmla="*/ 268435520 w 15"/>
                <a:gd name="T21" fmla="*/ 41790111 h 24"/>
                <a:gd name="T22" fmla="*/ 335544384 w 15"/>
                <a:gd name="T23" fmla="*/ 0 h 24"/>
                <a:gd name="T24" fmla="*/ 402653184 w 15"/>
                <a:gd name="T25" fmla="*/ 0 h 24"/>
                <a:gd name="T26" fmla="*/ 402653184 w 15"/>
                <a:gd name="T27" fmla="*/ 81838967 h 24"/>
                <a:gd name="T28" fmla="*/ 335544384 w 15"/>
                <a:gd name="T29" fmla="*/ 124020471 h 24"/>
                <a:gd name="T30" fmla="*/ 335544384 w 15"/>
                <a:gd name="T31" fmla="*/ 160267977 h 24"/>
                <a:gd name="T32" fmla="*/ 402653184 w 15"/>
                <a:gd name="T33" fmla="*/ 200984849 h 24"/>
                <a:gd name="T34" fmla="*/ 402653184 w 15"/>
                <a:gd name="T35" fmla="*/ 242873383 h 24"/>
                <a:gd name="T36" fmla="*/ 402653184 w 15"/>
                <a:gd name="T37" fmla="*/ 274361170 h 24"/>
                <a:gd name="T38" fmla="*/ 402653184 w 15"/>
                <a:gd name="T39" fmla="*/ 313858002 h 24"/>
                <a:gd name="T40" fmla="*/ 402653184 w 15"/>
                <a:gd name="T41" fmla="*/ 313858002 h 24"/>
                <a:gd name="T42" fmla="*/ 469762048 w 15"/>
                <a:gd name="T43" fmla="*/ 355628134 h 24"/>
                <a:gd name="T44" fmla="*/ 469762048 w 15"/>
                <a:gd name="T45" fmla="*/ 393595329 h 24"/>
                <a:gd name="T46" fmla="*/ 469762048 w 15"/>
                <a:gd name="T47" fmla="*/ 393595329 h 24"/>
                <a:gd name="T48" fmla="*/ 536871040 w 15"/>
                <a:gd name="T49" fmla="*/ 435738792 h 24"/>
                <a:gd name="T50" fmla="*/ 536871040 w 15"/>
                <a:gd name="T51" fmla="*/ 435738792 h 24"/>
                <a:gd name="T52" fmla="*/ 603979904 w 15"/>
                <a:gd name="T53" fmla="*/ 475626750 h 24"/>
                <a:gd name="T54" fmla="*/ 738197568 w 15"/>
                <a:gd name="T55" fmla="*/ 496201975 h 24"/>
                <a:gd name="T56" fmla="*/ 805306432 w 15"/>
                <a:gd name="T57" fmla="*/ 496201975 h 24"/>
                <a:gd name="T58" fmla="*/ 872415296 w 15"/>
                <a:gd name="T59" fmla="*/ 537290583 h 24"/>
                <a:gd name="T60" fmla="*/ 939524096 w 15"/>
                <a:gd name="T61" fmla="*/ 578030979 h 24"/>
                <a:gd name="T62" fmla="*/ 939524096 w 15"/>
                <a:gd name="T63" fmla="*/ 578030979 h 24"/>
                <a:gd name="T64" fmla="*/ 939524096 w 15"/>
                <a:gd name="T65" fmla="*/ 614638384 h 24"/>
                <a:gd name="T66" fmla="*/ 939524096 w 15"/>
                <a:gd name="T67" fmla="*/ 614638384 h 24"/>
                <a:gd name="T68" fmla="*/ 1006632960 w 15"/>
                <a:gd name="T69" fmla="*/ 657865472 h 24"/>
                <a:gd name="T70" fmla="*/ 1006632960 w 15"/>
                <a:gd name="T71" fmla="*/ 696438210 h 24"/>
                <a:gd name="T72" fmla="*/ 1006632960 w 15"/>
                <a:gd name="T73" fmla="*/ 729005436 h 24"/>
                <a:gd name="T74" fmla="*/ 1006632960 w 15"/>
                <a:gd name="T75" fmla="*/ 729005436 h 24"/>
                <a:gd name="T76" fmla="*/ 1006632960 w 15"/>
                <a:gd name="T77" fmla="*/ 770790808 h 24"/>
                <a:gd name="T78" fmla="*/ 805306432 w 15"/>
                <a:gd name="T79" fmla="*/ 810093481 h 24"/>
                <a:gd name="T80" fmla="*/ 603979904 w 15"/>
                <a:gd name="T81" fmla="*/ 853321402 h 24"/>
                <a:gd name="T82" fmla="*/ 402653184 w 15"/>
                <a:gd name="T83" fmla="*/ 889877614 h 24"/>
                <a:gd name="T84" fmla="*/ 268435520 w 15"/>
                <a:gd name="T85" fmla="*/ 931435186 h 24"/>
                <a:gd name="T86" fmla="*/ 201326592 w 15"/>
                <a:gd name="T87" fmla="*/ 931435186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Freeform 851"/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201326592 w 3"/>
                <a:gd name="T1" fmla="*/ 218768025 h 11"/>
                <a:gd name="T2" fmla="*/ 134217728 w 3"/>
                <a:gd name="T3" fmla="*/ 218768025 h 11"/>
                <a:gd name="T4" fmla="*/ 134217728 w 3"/>
                <a:gd name="T5" fmla="*/ 198941879 h 11"/>
                <a:gd name="T6" fmla="*/ 134217728 w 3"/>
                <a:gd name="T7" fmla="*/ 198941879 h 11"/>
                <a:gd name="T8" fmla="*/ 67108864 w 3"/>
                <a:gd name="T9" fmla="*/ 174632060 h 11"/>
                <a:gd name="T10" fmla="*/ 67108864 w 3"/>
                <a:gd name="T11" fmla="*/ 157910550 h 11"/>
                <a:gd name="T12" fmla="*/ 67108864 w 3"/>
                <a:gd name="T13" fmla="*/ 138916447 h 11"/>
                <a:gd name="T14" fmla="*/ 0 w 3"/>
                <a:gd name="T15" fmla="*/ 114592775 h 11"/>
                <a:gd name="T16" fmla="*/ 0 w 3"/>
                <a:gd name="T17" fmla="*/ 82715050 h 11"/>
                <a:gd name="T18" fmla="*/ 0 w 3"/>
                <a:gd name="T19" fmla="*/ 43326931 h 11"/>
                <a:gd name="T20" fmla="*/ 0 w 3"/>
                <a:gd name="T21" fmla="*/ 43326931 h 11"/>
                <a:gd name="T22" fmla="*/ 0 w 3"/>
                <a:gd name="T23" fmla="*/ 0 h 11"/>
                <a:gd name="T24" fmla="*/ 0 w 3"/>
                <a:gd name="T25" fmla="*/ 0 h 11"/>
                <a:gd name="T26" fmla="*/ 67108864 w 3"/>
                <a:gd name="T27" fmla="*/ 43326931 h 11"/>
                <a:gd name="T28" fmla="*/ 67108864 w 3"/>
                <a:gd name="T29" fmla="*/ 82715050 h 11"/>
                <a:gd name="T30" fmla="*/ 67108864 w 3"/>
                <a:gd name="T31" fmla="*/ 104207702 h 11"/>
                <a:gd name="T32" fmla="*/ 134217728 w 3"/>
                <a:gd name="T33" fmla="*/ 114592775 h 11"/>
                <a:gd name="T34" fmla="*/ 134217728 w 3"/>
                <a:gd name="T35" fmla="*/ 157910550 h 11"/>
                <a:gd name="T36" fmla="*/ 201326592 w 3"/>
                <a:gd name="T37" fmla="*/ 174632060 h 11"/>
                <a:gd name="T38" fmla="*/ 201326592 w 3"/>
                <a:gd name="T39" fmla="*/ 218768025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Freeform 852"/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43418628 w 26"/>
                <a:gd name="T1" fmla="*/ 313029131 h 13"/>
                <a:gd name="T2" fmla="*/ 43418628 w 26"/>
                <a:gd name="T3" fmla="*/ 288213358 h 13"/>
                <a:gd name="T4" fmla="*/ 43418628 w 26"/>
                <a:gd name="T5" fmla="*/ 242099667 h 13"/>
                <a:gd name="T6" fmla="*/ 0 w 26"/>
                <a:gd name="T7" fmla="*/ 214517760 h 13"/>
                <a:gd name="T8" fmla="*/ 0 w 26"/>
                <a:gd name="T9" fmla="*/ 191353935 h 13"/>
                <a:gd name="T10" fmla="*/ 0 w 26"/>
                <a:gd name="T11" fmla="*/ 162775204 h 13"/>
                <a:gd name="T12" fmla="*/ 0 w 26"/>
                <a:gd name="T13" fmla="*/ 149870946 h 13"/>
                <a:gd name="T14" fmla="*/ 0 w 26"/>
                <a:gd name="T15" fmla="*/ 99504075 h 13"/>
                <a:gd name="T16" fmla="*/ 0 w 26"/>
                <a:gd name="T17" fmla="*/ 77932892 h 13"/>
                <a:gd name="T18" fmla="*/ 85167309 w 26"/>
                <a:gd name="T19" fmla="*/ 77932892 h 13"/>
                <a:gd name="T20" fmla="*/ 167058952 w 26"/>
                <a:gd name="T21" fmla="*/ 77932892 h 13"/>
                <a:gd name="T22" fmla="*/ 250828435 w 26"/>
                <a:gd name="T23" fmla="*/ 99504075 h 13"/>
                <a:gd name="T24" fmla="*/ 369816571 w 26"/>
                <a:gd name="T25" fmla="*/ 99504075 h 13"/>
                <a:gd name="T26" fmla="*/ 452434823 w 26"/>
                <a:gd name="T27" fmla="*/ 99504075 h 13"/>
                <a:gd name="T28" fmla="*/ 535424553 w 26"/>
                <a:gd name="T29" fmla="*/ 99504075 h 13"/>
                <a:gd name="T30" fmla="*/ 602157161 w 26"/>
                <a:gd name="T31" fmla="*/ 99504075 h 13"/>
                <a:gd name="T32" fmla="*/ 642781160 w 26"/>
                <a:gd name="T33" fmla="*/ 99504075 h 13"/>
                <a:gd name="T34" fmla="*/ 686224792 w 26"/>
                <a:gd name="T35" fmla="*/ 99504075 h 13"/>
                <a:gd name="T36" fmla="*/ 768452849 w 26"/>
                <a:gd name="T37" fmla="*/ 99504075 h 13"/>
                <a:gd name="T38" fmla="*/ 810575852 w 26"/>
                <a:gd name="T39" fmla="*/ 77932892 h 13"/>
                <a:gd name="T40" fmla="*/ 842610776 w 26"/>
                <a:gd name="T41" fmla="*/ 77932892 h 13"/>
                <a:gd name="T42" fmla="*/ 887468014 w 26"/>
                <a:gd name="T43" fmla="*/ 51742119 h 13"/>
                <a:gd name="T44" fmla="*/ 887468014 w 26"/>
                <a:gd name="T45" fmla="*/ 51742119 h 13"/>
                <a:gd name="T46" fmla="*/ 927380512 w 26"/>
                <a:gd name="T47" fmla="*/ 51742119 h 13"/>
                <a:gd name="T48" fmla="*/ 965095195 w 26"/>
                <a:gd name="T49" fmla="*/ 26905902 h 13"/>
                <a:gd name="T50" fmla="*/ 965095195 w 26"/>
                <a:gd name="T51" fmla="*/ 26905902 h 13"/>
                <a:gd name="T52" fmla="*/ 965095195 w 26"/>
                <a:gd name="T53" fmla="*/ 26905902 h 13"/>
                <a:gd name="T54" fmla="*/ 1009681643 w 26"/>
                <a:gd name="T55" fmla="*/ 26905902 h 13"/>
                <a:gd name="T56" fmla="*/ 1009681643 w 26"/>
                <a:gd name="T57" fmla="*/ 26905902 h 13"/>
                <a:gd name="T58" fmla="*/ 1050255573 w 26"/>
                <a:gd name="T59" fmla="*/ 0 h 13"/>
                <a:gd name="T60" fmla="*/ 1050255573 w 26"/>
                <a:gd name="T61" fmla="*/ 77932892 h 13"/>
                <a:gd name="T62" fmla="*/ 1009681643 w 26"/>
                <a:gd name="T63" fmla="*/ 77932892 h 13"/>
                <a:gd name="T64" fmla="*/ 965095195 w 26"/>
                <a:gd name="T65" fmla="*/ 99504075 h 13"/>
                <a:gd name="T66" fmla="*/ 887468014 w 26"/>
                <a:gd name="T67" fmla="*/ 99504075 h 13"/>
                <a:gd name="T68" fmla="*/ 842610776 w 26"/>
                <a:gd name="T69" fmla="*/ 125891827 h 13"/>
                <a:gd name="T70" fmla="*/ 768452849 w 26"/>
                <a:gd name="T71" fmla="*/ 149870946 h 13"/>
                <a:gd name="T72" fmla="*/ 686224792 w 26"/>
                <a:gd name="T73" fmla="*/ 162775204 h 13"/>
                <a:gd name="T74" fmla="*/ 558350625 w 26"/>
                <a:gd name="T75" fmla="*/ 214517760 h 13"/>
                <a:gd name="T76" fmla="*/ 452434823 w 26"/>
                <a:gd name="T77" fmla="*/ 242099667 h 13"/>
                <a:gd name="T78" fmla="*/ 369816571 w 26"/>
                <a:gd name="T79" fmla="*/ 262279363 h 13"/>
                <a:gd name="T80" fmla="*/ 284649311 w 26"/>
                <a:gd name="T81" fmla="*/ 288213358 h 13"/>
                <a:gd name="T82" fmla="*/ 250828435 w 26"/>
                <a:gd name="T83" fmla="*/ 288213358 h 13"/>
                <a:gd name="T84" fmla="*/ 167058952 w 26"/>
                <a:gd name="T85" fmla="*/ 313029131 h 13"/>
                <a:gd name="T86" fmla="*/ 127873310 w 26"/>
                <a:gd name="T87" fmla="*/ 313029131 h 13"/>
                <a:gd name="T88" fmla="*/ 43418628 w 26"/>
                <a:gd name="T89" fmla="*/ 313029131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853"/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1891536900 w 111"/>
                <a:gd name="T1" fmla="*/ 2147483646 h 97"/>
                <a:gd name="T2" fmla="*/ 858788922 w 111"/>
                <a:gd name="T3" fmla="*/ 2147483646 h 97"/>
                <a:gd name="T4" fmla="*/ 146121176 w 111"/>
                <a:gd name="T5" fmla="*/ 2147483646 h 97"/>
                <a:gd name="T6" fmla="*/ 0 w 111"/>
                <a:gd name="T7" fmla="*/ 2147483646 h 97"/>
                <a:gd name="T8" fmla="*/ 99102304 w 111"/>
                <a:gd name="T9" fmla="*/ 2147483646 h 97"/>
                <a:gd name="T10" fmla="*/ 619052698 w 111"/>
                <a:gd name="T11" fmla="*/ 1632826364 h 97"/>
                <a:gd name="T12" fmla="*/ 882602290 w 111"/>
                <a:gd name="T13" fmla="*/ 978211632 h 97"/>
                <a:gd name="T14" fmla="*/ 1028747824 w 111"/>
                <a:gd name="T15" fmla="*/ 470486451 h 97"/>
                <a:gd name="T16" fmla="*/ 1172556437 w 111"/>
                <a:gd name="T17" fmla="*/ 668338552 h 97"/>
                <a:gd name="T18" fmla="*/ 1355529232 w 111"/>
                <a:gd name="T19" fmla="*/ 1135483784 h 97"/>
                <a:gd name="T20" fmla="*/ 1318566720 w 111"/>
                <a:gd name="T21" fmla="*/ 1268027973 h 97"/>
                <a:gd name="T22" fmla="*/ 1078992544 w 111"/>
                <a:gd name="T23" fmla="*/ 1429260741 h 97"/>
                <a:gd name="T24" fmla="*/ 1268343476 w 111"/>
                <a:gd name="T25" fmla="*/ 1429260741 h 97"/>
                <a:gd name="T26" fmla="*/ 1355529232 w 111"/>
                <a:gd name="T27" fmla="*/ 1586290807 h 97"/>
                <a:gd name="T28" fmla="*/ 1221373958 w 111"/>
                <a:gd name="T29" fmla="*/ 2093160162 h 97"/>
                <a:gd name="T30" fmla="*/ 1078992544 w 111"/>
                <a:gd name="T31" fmla="*/ 2147483646 h 97"/>
                <a:gd name="T32" fmla="*/ 619052698 w 111"/>
                <a:gd name="T33" fmla="*/ 2147483646 h 97"/>
                <a:gd name="T34" fmla="*/ 808532108 w 111"/>
                <a:gd name="T35" fmla="*/ 2147483646 h 97"/>
                <a:gd name="T36" fmla="*/ 1078992544 w 111"/>
                <a:gd name="T37" fmla="*/ 2147483646 h 97"/>
                <a:gd name="T38" fmla="*/ 1221373958 w 111"/>
                <a:gd name="T39" fmla="*/ 2147483646 h 97"/>
                <a:gd name="T40" fmla="*/ 1355529232 w 111"/>
                <a:gd name="T41" fmla="*/ 2147483646 h 97"/>
                <a:gd name="T42" fmla="*/ 1987376564 w 111"/>
                <a:gd name="T43" fmla="*/ 2147483646 h 97"/>
                <a:gd name="T44" fmla="*/ 2147483646 w 111"/>
                <a:gd name="T45" fmla="*/ 2147483646 h 97"/>
                <a:gd name="T46" fmla="*/ 2147483646 w 111"/>
                <a:gd name="T47" fmla="*/ 2147483646 h 97"/>
                <a:gd name="T48" fmla="*/ 2147483646 w 111"/>
                <a:gd name="T49" fmla="*/ 2147483646 h 97"/>
                <a:gd name="T50" fmla="*/ 2147483646 w 111"/>
                <a:gd name="T51" fmla="*/ 2147483646 h 97"/>
                <a:gd name="T52" fmla="*/ 2147483646 w 111"/>
                <a:gd name="T53" fmla="*/ 1843341324 h 97"/>
                <a:gd name="T54" fmla="*/ 2147483646 w 111"/>
                <a:gd name="T55" fmla="*/ 2093160162 h 97"/>
                <a:gd name="T56" fmla="*/ 2147483646 w 111"/>
                <a:gd name="T57" fmla="*/ 1739637142 h 97"/>
                <a:gd name="T58" fmla="*/ 2147483646 w 111"/>
                <a:gd name="T59" fmla="*/ 1789817339 h 97"/>
                <a:gd name="T60" fmla="*/ 2147483646 w 111"/>
                <a:gd name="T61" fmla="*/ 2147483646 h 97"/>
                <a:gd name="T62" fmla="*/ 2147483646 w 111"/>
                <a:gd name="T63" fmla="*/ 2147483646 h 97"/>
                <a:gd name="T64" fmla="*/ 2147483646 w 111"/>
                <a:gd name="T65" fmla="*/ 2147483646 h 97"/>
                <a:gd name="T66" fmla="*/ 2147483646 w 111"/>
                <a:gd name="T67" fmla="*/ 2147483646 h 97"/>
                <a:gd name="T68" fmla="*/ 1645242918 w 111"/>
                <a:gd name="T69" fmla="*/ 2147483646 h 97"/>
                <a:gd name="T70" fmla="*/ 1221373958 w 111"/>
                <a:gd name="T71" fmla="*/ 2147483646 h 97"/>
                <a:gd name="T72" fmla="*/ 1221373958 w 111"/>
                <a:gd name="T73" fmla="*/ 2147483646 h 97"/>
                <a:gd name="T74" fmla="*/ 1551770273 w 111"/>
                <a:gd name="T75" fmla="*/ 2147483646 h 97"/>
                <a:gd name="T76" fmla="*/ 2147483646 w 111"/>
                <a:gd name="T77" fmla="*/ 2147483646 h 97"/>
                <a:gd name="T78" fmla="*/ 2147483646 w 111"/>
                <a:gd name="T79" fmla="*/ 2147483646 h 97"/>
                <a:gd name="T80" fmla="*/ 2147483646 w 111"/>
                <a:gd name="T81" fmla="*/ 2043057101 h 97"/>
                <a:gd name="T82" fmla="*/ 2147483646 w 111"/>
                <a:gd name="T83" fmla="*/ 1632826364 h 97"/>
                <a:gd name="T84" fmla="*/ 2147483646 w 111"/>
                <a:gd name="T85" fmla="*/ 1268027973 h 97"/>
                <a:gd name="T86" fmla="*/ 2147483646 w 111"/>
                <a:gd name="T87" fmla="*/ 1032170070 h 97"/>
                <a:gd name="T88" fmla="*/ 2147483646 w 111"/>
                <a:gd name="T89" fmla="*/ 931271725 h 97"/>
                <a:gd name="T90" fmla="*/ 2147483646 w 111"/>
                <a:gd name="T91" fmla="*/ 931271725 h 97"/>
                <a:gd name="T92" fmla="*/ 2147483646 w 111"/>
                <a:gd name="T93" fmla="*/ 931271725 h 97"/>
                <a:gd name="T94" fmla="*/ 2147483646 w 111"/>
                <a:gd name="T95" fmla="*/ 774709826 h 97"/>
                <a:gd name="T96" fmla="*/ 2147483646 w 111"/>
                <a:gd name="T97" fmla="*/ 573655993 h 97"/>
                <a:gd name="T98" fmla="*/ 2147483646 w 111"/>
                <a:gd name="T99" fmla="*/ 53739403 h 97"/>
                <a:gd name="T100" fmla="*/ 2147483646 w 111"/>
                <a:gd name="T101" fmla="*/ 521461014 h 97"/>
                <a:gd name="T102" fmla="*/ 2147483646 w 111"/>
                <a:gd name="T103" fmla="*/ 978211632 h 97"/>
                <a:gd name="T104" fmla="*/ 2147483646 w 111"/>
                <a:gd name="T105" fmla="*/ 1533445881 h 97"/>
                <a:gd name="T106" fmla="*/ 2147483646 w 111"/>
                <a:gd name="T107" fmla="*/ 2147483646 h 97"/>
                <a:gd name="T108" fmla="*/ 2147483646 w 111"/>
                <a:gd name="T109" fmla="*/ 2147483646 h 97"/>
                <a:gd name="T110" fmla="*/ 2147483646 w 111"/>
                <a:gd name="T111" fmla="*/ 2147483646 h 97"/>
                <a:gd name="T112" fmla="*/ 2147483646 w 111"/>
                <a:gd name="T113" fmla="*/ 214748364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854"/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67108864 w 2"/>
                <a:gd name="T9" fmla="*/ 0 h 1"/>
                <a:gd name="T10" fmla="*/ 67108864 w 2"/>
                <a:gd name="T11" fmla="*/ 0 h 1"/>
                <a:gd name="T12" fmla="*/ 134217728 w 2"/>
                <a:gd name="T13" fmla="*/ 0 h 1"/>
                <a:gd name="T14" fmla="*/ 134217728 w 2"/>
                <a:gd name="T15" fmla="*/ 0 h 1"/>
                <a:gd name="T16" fmla="*/ 134217728 w 2"/>
                <a:gd name="T17" fmla="*/ 0 h 1"/>
                <a:gd name="T18" fmla="*/ 134217728 w 2"/>
                <a:gd name="T19" fmla="*/ 67108864 h 1"/>
                <a:gd name="T20" fmla="*/ 67108864 w 2"/>
                <a:gd name="T21" fmla="*/ 67108864 h 1"/>
                <a:gd name="T22" fmla="*/ 0 w 2"/>
                <a:gd name="T23" fmla="*/ 6710886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855"/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603979776 h 9"/>
                <a:gd name="T2" fmla="*/ 0 w 11"/>
                <a:gd name="T3" fmla="*/ 603979776 h 9"/>
                <a:gd name="T4" fmla="*/ 0 w 11"/>
                <a:gd name="T5" fmla="*/ 536870912 h 9"/>
                <a:gd name="T6" fmla="*/ 67108864 w 11"/>
                <a:gd name="T7" fmla="*/ 469761728 h 9"/>
                <a:gd name="T8" fmla="*/ 67108864 w 11"/>
                <a:gd name="T9" fmla="*/ 402653120 h 9"/>
                <a:gd name="T10" fmla="*/ 134217728 w 11"/>
                <a:gd name="T11" fmla="*/ 335544320 h 9"/>
                <a:gd name="T12" fmla="*/ 201326592 w 11"/>
                <a:gd name="T13" fmla="*/ 335544320 h 9"/>
                <a:gd name="T14" fmla="*/ 201326592 w 11"/>
                <a:gd name="T15" fmla="*/ 268435456 h 9"/>
                <a:gd name="T16" fmla="*/ 268435520 w 11"/>
                <a:gd name="T17" fmla="*/ 201326592 h 9"/>
                <a:gd name="T18" fmla="*/ 402653184 w 11"/>
                <a:gd name="T19" fmla="*/ 134217728 h 9"/>
                <a:gd name="T20" fmla="*/ 536870976 w 11"/>
                <a:gd name="T21" fmla="*/ 67108864 h 9"/>
                <a:gd name="T22" fmla="*/ 603979840 w 11"/>
                <a:gd name="T23" fmla="*/ 67108864 h 9"/>
                <a:gd name="T24" fmla="*/ 671088640 w 11"/>
                <a:gd name="T25" fmla="*/ 67108864 h 9"/>
                <a:gd name="T26" fmla="*/ 671088640 w 11"/>
                <a:gd name="T27" fmla="*/ 0 h 9"/>
                <a:gd name="T28" fmla="*/ 738197504 w 11"/>
                <a:gd name="T29" fmla="*/ 0 h 9"/>
                <a:gd name="T30" fmla="*/ 738197504 w 11"/>
                <a:gd name="T31" fmla="*/ 67108864 h 9"/>
                <a:gd name="T32" fmla="*/ 738197504 w 11"/>
                <a:gd name="T33" fmla="*/ 134217728 h 9"/>
                <a:gd name="T34" fmla="*/ 738197504 w 11"/>
                <a:gd name="T35" fmla="*/ 134217728 h 9"/>
                <a:gd name="T36" fmla="*/ 738197504 w 11"/>
                <a:gd name="T37" fmla="*/ 201326592 h 9"/>
                <a:gd name="T38" fmla="*/ 671088640 w 11"/>
                <a:gd name="T39" fmla="*/ 201326592 h 9"/>
                <a:gd name="T40" fmla="*/ 671088640 w 11"/>
                <a:gd name="T41" fmla="*/ 268435456 h 9"/>
                <a:gd name="T42" fmla="*/ 671088640 w 11"/>
                <a:gd name="T43" fmla="*/ 268435456 h 9"/>
                <a:gd name="T44" fmla="*/ 603979840 w 11"/>
                <a:gd name="T45" fmla="*/ 335544320 h 9"/>
                <a:gd name="T46" fmla="*/ 469761984 w 11"/>
                <a:gd name="T47" fmla="*/ 335544320 h 9"/>
                <a:gd name="T48" fmla="*/ 268435520 w 11"/>
                <a:gd name="T49" fmla="*/ 469761728 h 9"/>
                <a:gd name="T50" fmla="*/ 201326592 w 11"/>
                <a:gd name="T51" fmla="*/ 536870912 h 9"/>
                <a:gd name="T52" fmla="*/ 134217728 w 11"/>
                <a:gd name="T53" fmla="*/ 536870912 h 9"/>
                <a:gd name="T54" fmla="*/ 134217728 w 11"/>
                <a:gd name="T55" fmla="*/ 603979776 h 9"/>
                <a:gd name="T56" fmla="*/ 67108864 w 11"/>
                <a:gd name="T57" fmla="*/ 603979776 h 9"/>
                <a:gd name="T58" fmla="*/ 67108864 w 11"/>
                <a:gd name="T59" fmla="*/ 603979776 h 9"/>
                <a:gd name="T60" fmla="*/ 0 w 11"/>
                <a:gd name="T61" fmla="*/ 60397977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856"/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34464307 w 17"/>
                <a:gd name="T1" fmla="*/ 1317393143 h 31"/>
                <a:gd name="T2" fmla="*/ 0 w 17"/>
                <a:gd name="T3" fmla="*/ 1270461433 h 31"/>
                <a:gd name="T4" fmla="*/ 34464307 w 17"/>
                <a:gd name="T5" fmla="*/ 1228013001 h 31"/>
                <a:gd name="T6" fmla="*/ 66901302 w 17"/>
                <a:gd name="T7" fmla="*/ 1181768459 h 31"/>
                <a:gd name="T8" fmla="*/ 97604343 w 17"/>
                <a:gd name="T9" fmla="*/ 1137120408 h 31"/>
                <a:gd name="T10" fmla="*/ 97604343 w 17"/>
                <a:gd name="T11" fmla="*/ 1090983729 h 31"/>
                <a:gd name="T12" fmla="*/ 157031313 w 17"/>
                <a:gd name="T13" fmla="*/ 918118684 h 31"/>
                <a:gd name="T14" fmla="*/ 189467254 w 17"/>
                <a:gd name="T15" fmla="*/ 830247241 h 31"/>
                <a:gd name="T16" fmla="*/ 219487878 w 17"/>
                <a:gd name="T17" fmla="*/ 785571810 h 31"/>
                <a:gd name="T18" fmla="*/ 219487878 w 17"/>
                <a:gd name="T19" fmla="*/ 785571810 h 31"/>
                <a:gd name="T20" fmla="*/ 157031313 w 17"/>
                <a:gd name="T21" fmla="*/ 918118684 h 31"/>
                <a:gd name="T22" fmla="*/ 157031313 w 17"/>
                <a:gd name="T23" fmla="*/ 918118684 h 31"/>
                <a:gd name="T24" fmla="*/ 157031313 w 17"/>
                <a:gd name="T25" fmla="*/ 876572674 h 31"/>
                <a:gd name="T26" fmla="*/ 157031313 w 17"/>
                <a:gd name="T27" fmla="*/ 830247241 h 31"/>
                <a:gd name="T28" fmla="*/ 157031313 w 17"/>
                <a:gd name="T29" fmla="*/ 785571810 h 31"/>
                <a:gd name="T30" fmla="*/ 189467254 w 17"/>
                <a:gd name="T31" fmla="*/ 669494876 h 31"/>
                <a:gd name="T32" fmla="*/ 219487878 w 17"/>
                <a:gd name="T33" fmla="*/ 490017622 h 31"/>
                <a:gd name="T34" fmla="*/ 252095217 w 17"/>
                <a:gd name="T35" fmla="*/ 269800883 h 31"/>
                <a:gd name="T36" fmla="*/ 270019023 w 17"/>
                <a:gd name="T37" fmla="*/ 178655877 h 31"/>
                <a:gd name="T38" fmla="*/ 270019023 w 17"/>
                <a:gd name="T39" fmla="*/ 137111892 h 31"/>
                <a:gd name="T40" fmla="*/ 304825313 w 17"/>
                <a:gd name="T41" fmla="*/ 90792331 h 31"/>
                <a:gd name="T42" fmla="*/ 304825313 w 17"/>
                <a:gd name="T43" fmla="*/ 90792331 h 31"/>
                <a:gd name="T44" fmla="*/ 337175314 w 17"/>
                <a:gd name="T45" fmla="*/ 46140335 h 31"/>
                <a:gd name="T46" fmla="*/ 367789346 w 17"/>
                <a:gd name="T47" fmla="*/ 46140335 h 31"/>
                <a:gd name="T48" fmla="*/ 399891269 w 17"/>
                <a:gd name="T49" fmla="*/ 0 h 31"/>
                <a:gd name="T50" fmla="*/ 461852727 w 17"/>
                <a:gd name="T51" fmla="*/ 46140335 h 31"/>
                <a:gd name="T52" fmla="*/ 489361092 w 17"/>
                <a:gd name="T53" fmla="*/ 46140335 h 31"/>
                <a:gd name="T54" fmla="*/ 524154289 w 17"/>
                <a:gd name="T55" fmla="*/ 137111892 h 31"/>
                <a:gd name="T56" fmla="*/ 524154289 w 17"/>
                <a:gd name="T57" fmla="*/ 178655877 h 31"/>
                <a:gd name="T58" fmla="*/ 524154289 w 17"/>
                <a:gd name="T59" fmla="*/ 317151605 h 31"/>
                <a:gd name="T60" fmla="*/ 489361092 w 17"/>
                <a:gd name="T61" fmla="*/ 399224986 h 31"/>
                <a:gd name="T62" fmla="*/ 461852727 w 17"/>
                <a:gd name="T63" fmla="*/ 530898388 h 31"/>
                <a:gd name="T64" fmla="*/ 426064596 w 17"/>
                <a:gd name="T65" fmla="*/ 691757210 h 31"/>
                <a:gd name="T66" fmla="*/ 367789346 w 17"/>
                <a:gd name="T67" fmla="*/ 918118684 h 31"/>
                <a:gd name="T68" fmla="*/ 304825313 w 17"/>
                <a:gd name="T69" fmla="*/ 1008896808 h 31"/>
                <a:gd name="T70" fmla="*/ 270019023 w 17"/>
                <a:gd name="T71" fmla="*/ 1090983729 h 31"/>
                <a:gd name="T72" fmla="*/ 252095217 w 17"/>
                <a:gd name="T73" fmla="*/ 1181768459 h 31"/>
                <a:gd name="T74" fmla="*/ 189467254 w 17"/>
                <a:gd name="T75" fmla="*/ 1228013001 h 31"/>
                <a:gd name="T76" fmla="*/ 219487878 w 17"/>
                <a:gd name="T77" fmla="*/ 1181768459 h 31"/>
                <a:gd name="T78" fmla="*/ 219487878 w 17"/>
                <a:gd name="T79" fmla="*/ 1137120408 h 31"/>
                <a:gd name="T80" fmla="*/ 270019023 w 17"/>
                <a:gd name="T81" fmla="*/ 1008896808 h 31"/>
                <a:gd name="T82" fmla="*/ 304825313 w 17"/>
                <a:gd name="T83" fmla="*/ 918118684 h 31"/>
                <a:gd name="T84" fmla="*/ 337175314 w 17"/>
                <a:gd name="T85" fmla="*/ 876572674 h 31"/>
                <a:gd name="T86" fmla="*/ 337175314 w 17"/>
                <a:gd name="T87" fmla="*/ 785571810 h 31"/>
                <a:gd name="T88" fmla="*/ 337175314 w 17"/>
                <a:gd name="T89" fmla="*/ 830247241 h 31"/>
                <a:gd name="T90" fmla="*/ 304825313 w 17"/>
                <a:gd name="T91" fmla="*/ 830247241 h 31"/>
                <a:gd name="T92" fmla="*/ 304825313 w 17"/>
                <a:gd name="T93" fmla="*/ 918118684 h 31"/>
                <a:gd name="T94" fmla="*/ 252095217 w 17"/>
                <a:gd name="T95" fmla="*/ 1008896808 h 31"/>
                <a:gd name="T96" fmla="*/ 157031313 w 17"/>
                <a:gd name="T97" fmla="*/ 1181768459 h 31"/>
                <a:gd name="T98" fmla="*/ 129867233 w 17"/>
                <a:gd name="T99" fmla="*/ 1270461433 h 31"/>
                <a:gd name="T100" fmla="*/ 97604343 w 17"/>
                <a:gd name="T101" fmla="*/ 1317393143 h 31"/>
                <a:gd name="T102" fmla="*/ 97604343 w 17"/>
                <a:gd name="T103" fmla="*/ 1361199555 h 31"/>
                <a:gd name="T104" fmla="*/ 66901302 w 17"/>
                <a:gd name="T105" fmla="*/ 1361199555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857"/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108583828 w 106"/>
                <a:gd name="T1" fmla="*/ 2147483646 h 151"/>
                <a:gd name="T2" fmla="*/ 371298026 w 106"/>
                <a:gd name="T3" fmla="*/ 2147483646 h 151"/>
                <a:gd name="T4" fmla="*/ 639166651 w 106"/>
                <a:gd name="T5" fmla="*/ 2147483646 h 151"/>
                <a:gd name="T6" fmla="*/ 1058300264 w 106"/>
                <a:gd name="T7" fmla="*/ 2147483646 h 151"/>
                <a:gd name="T8" fmla="*/ 1457300993 w 106"/>
                <a:gd name="T9" fmla="*/ 1654173919 h 151"/>
                <a:gd name="T10" fmla="*/ 1988328104 w 106"/>
                <a:gd name="T11" fmla="*/ 815942906 h 151"/>
                <a:gd name="T12" fmla="*/ 2147483646 w 106"/>
                <a:gd name="T13" fmla="*/ 240835536 h 151"/>
                <a:gd name="T14" fmla="*/ 2147483646 w 106"/>
                <a:gd name="T15" fmla="*/ 0 h 151"/>
                <a:gd name="T16" fmla="*/ 2147483646 w 106"/>
                <a:gd name="T17" fmla="*/ 291399691 h 151"/>
                <a:gd name="T18" fmla="*/ 2147483646 w 106"/>
                <a:gd name="T19" fmla="*/ 767071029 h 151"/>
                <a:gd name="T20" fmla="*/ 2147483646 w 106"/>
                <a:gd name="T21" fmla="*/ 1465154980 h 151"/>
                <a:gd name="T22" fmla="*/ 2147483646 w 106"/>
                <a:gd name="T23" fmla="*/ 2147483646 h 151"/>
                <a:gd name="T24" fmla="*/ 2147483646 w 106"/>
                <a:gd name="T25" fmla="*/ 2147483646 h 151"/>
                <a:gd name="T26" fmla="*/ 2147483646 w 106"/>
                <a:gd name="T27" fmla="*/ 2147483646 h 151"/>
                <a:gd name="T28" fmla="*/ 2147483646 w 106"/>
                <a:gd name="T29" fmla="*/ 2147483646 h 151"/>
                <a:gd name="T30" fmla="*/ 1937306452 w 106"/>
                <a:gd name="T31" fmla="*/ 2147483646 h 151"/>
                <a:gd name="T32" fmla="*/ 1988328104 w 106"/>
                <a:gd name="T33" fmla="*/ 2147483646 h 151"/>
                <a:gd name="T34" fmla="*/ 2147483646 w 106"/>
                <a:gd name="T35" fmla="*/ 2147483646 h 151"/>
                <a:gd name="T36" fmla="*/ 2147483646 w 106"/>
                <a:gd name="T37" fmla="*/ 2147483646 h 151"/>
                <a:gd name="T38" fmla="*/ 2147483646 w 106"/>
                <a:gd name="T39" fmla="*/ 2147483646 h 151"/>
                <a:gd name="T40" fmla="*/ 2147483646 w 106"/>
                <a:gd name="T41" fmla="*/ 2147483646 h 151"/>
                <a:gd name="T42" fmla="*/ 2147483646 w 106"/>
                <a:gd name="T43" fmla="*/ 2147483646 h 151"/>
                <a:gd name="T44" fmla="*/ 2147483646 w 106"/>
                <a:gd name="T45" fmla="*/ 2147483646 h 151"/>
                <a:gd name="T46" fmla="*/ 2147483646 w 106"/>
                <a:gd name="T47" fmla="*/ 2147483646 h 151"/>
                <a:gd name="T48" fmla="*/ 2044071588 w 106"/>
                <a:gd name="T49" fmla="*/ 2147483646 h 151"/>
                <a:gd name="T50" fmla="*/ 1883302678 w 106"/>
                <a:gd name="T51" fmla="*/ 2147483646 h 151"/>
                <a:gd name="T52" fmla="*/ 2147483646 w 106"/>
                <a:gd name="T53" fmla="*/ 2147483646 h 151"/>
                <a:gd name="T54" fmla="*/ 2147483646 w 106"/>
                <a:gd name="T55" fmla="*/ 2147483646 h 151"/>
                <a:gd name="T56" fmla="*/ 1828546690 w 106"/>
                <a:gd name="T57" fmla="*/ 2147483646 h 151"/>
                <a:gd name="T58" fmla="*/ 1883302678 w 106"/>
                <a:gd name="T59" fmla="*/ 2147483646 h 151"/>
                <a:gd name="T60" fmla="*/ 2138134478 w 106"/>
                <a:gd name="T61" fmla="*/ 2147483646 h 151"/>
                <a:gd name="T62" fmla="*/ 1672701775 w 106"/>
                <a:gd name="T63" fmla="*/ 2147483646 h 151"/>
                <a:gd name="T64" fmla="*/ 1883302678 w 106"/>
                <a:gd name="T65" fmla="*/ 2147483646 h 151"/>
                <a:gd name="T66" fmla="*/ 1565914150 w 106"/>
                <a:gd name="T67" fmla="*/ 2147483646 h 151"/>
                <a:gd name="T68" fmla="*/ 1672701775 w 106"/>
                <a:gd name="T69" fmla="*/ 2147483646 h 151"/>
                <a:gd name="T70" fmla="*/ 1725346798 w 106"/>
                <a:gd name="T71" fmla="*/ 2147483646 h 151"/>
                <a:gd name="T72" fmla="*/ 1375002665 w 106"/>
                <a:gd name="T73" fmla="*/ 2147483646 h 151"/>
                <a:gd name="T74" fmla="*/ 1565914150 w 106"/>
                <a:gd name="T75" fmla="*/ 2147483646 h 151"/>
                <a:gd name="T76" fmla="*/ 1321053512 w 106"/>
                <a:gd name="T77" fmla="*/ 2147483646 h 151"/>
                <a:gd name="T78" fmla="*/ 1215591145 w 106"/>
                <a:gd name="T79" fmla="*/ 2147483646 h 151"/>
                <a:gd name="T80" fmla="*/ 1375002665 w 106"/>
                <a:gd name="T81" fmla="*/ 2147483646 h 151"/>
                <a:gd name="T82" fmla="*/ 1106951136 w 106"/>
                <a:gd name="T83" fmla="*/ 2147483646 h 151"/>
                <a:gd name="T84" fmla="*/ 1106951136 w 106"/>
                <a:gd name="T85" fmla="*/ 2147483646 h 151"/>
                <a:gd name="T86" fmla="*/ 1266273554 w 106"/>
                <a:gd name="T87" fmla="*/ 2147483646 h 151"/>
                <a:gd name="T88" fmla="*/ 950619725 w 106"/>
                <a:gd name="T89" fmla="*/ 2147483646 h 151"/>
                <a:gd name="T90" fmla="*/ 586412461 w 106"/>
                <a:gd name="T91" fmla="*/ 2147483646 h 151"/>
                <a:gd name="T92" fmla="*/ 694049081 w 106"/>
                <a:gd name="T93" fmla="*/ 2147483646 h 151"/>
                <a:gd name="T94" fmla="*/ 1058300264 w 106"/>
                <a:gd name="T95" fmla="*/ 2147483646 h 151"/>
                <a:gd name="T96" fmla="*/ 790413786 w 106"/>
                <a:gd name="T97" fmla="*/ 2147483646 h 151"/>
                <a:gd name="T98" fmla="*/ 950619725 w 106"/>
                <a:gd name="T99" fmla="*/ 2147483646 h 151"/>
                <a:gd name="T100" fmla="*/ 639166651 w 106"/>
                <a:gd name="T101" fmla="*/ 2147483646 h 151"/>
                <a:gd name="T102" fmla="*/ 479836687 w 106"/>
                <a:gd name="T103" fmla="*/ 2147483646 h 151"/>
                <a:gd name="T104" fmla="*/ 735590245 w 106"/>
                <a:gd name="T105" fmla="*/ 2147483646 h 151"/>
                <a:gd name="T106" fmla="*/ 639166651 w 106"/>
                <a:gd name="T107" fmla="*/ 2147483646 h 151"/>
                <a:gd name="T108" fmla="*/ 322627008 w 106"/>
                <a:gd name="T109" fmla="*/ 2147483646 h 151"/>
                <a:gd name="T110" fmla="*/ 371298026 w 106"/>
                <a:gd name="T111" fmla="*/ 2147483646 h 151"/>
                <a:gd name="T112" fmla="*/ 694049081 w 106"/>
                <a:gd name="T113" fmla="*/ 2147483646 h 151"/>
                <a:gd name="T114" fmla="*/ 639166651 w 106"/>
                <a:gd name="T115" fmla="*/ 2147483646 h 151"/>
                <a:gd name="T116" fmla="*/ 371298026 w 106"/>
                <a:gd name="T117" fmla="*/ 2147483646 h 151"/>
                <a:gd name="T118" fmla="*/ 162849792 w 106"/>
                <a:gd name="T119" fmla="*/ 2147483646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858"/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218768025 h 11"/>
                <a:gd name="T2" fmla="*/ 10790977 w 7"/>
                <a:gd name="T3" fmla="*/ 198941879 h 11"/>
                <a:gd name="T4" fmla="*/ 20040386 w 7"/>
                <a:gd name="T5" fmla="*/ 174632060 h 11"/>
                <a:gd name="T6" fmla="*/ 20040386 w 7"/>
                <a:gd name="T7" fmla="*/ 138916447 h 11"/>
                <a:gd name="T8" fmla="*/ 30532734 w 7"/>
                <a:gd name="T9" fmla="*/ 114592775 h 11"/>
                <a:gd name="T10" fmla="*/ 48589504 w 7"/>
                <a:gd name="T11" fmla="*/ 60024787 h 11"/>
                <a:gd name="T12" fmla="*/ 56703649 w 7"/>
                <a:gd name="T13" fmla="*/ 22695059 h 11"/>
                <a:gd name="T14" fmla="*/ 69118883 w 7"/>
                <a:gd name="T15" fmla="*/ 0 h 11"/>
                <a:gd name="T16" fmla="*/ 69118883 w 7"/>
                <a:gd name="T17" fmla="*/ 22695059 h 11"/>
                <a:gd name="T18" fmla="*/ 69118883 w 7"/>
                <a:gd name="T19" fmla="*/ 22695059 h 11"/>
                <a:gd name="T20" fmla="*/ 56703649 w 7"/>
                <a:gd name="T21" fmla="*/ 43326931 h 11"/>
                <a:gd name="T22" fmla="*/ 56703649 w 7"/>
                <a:gd name="T23" fmla="*/ 60024787 h 11"/>
                <a:gd name="T24" fmla="*/ 56703649 w 7"/>
                <a:gd name="T25" fmla="*/ 82715050 h 11"/>
                <a:gd name="T26" fmla="*/ 48589504 w 7"/>
                <a:gd name="T27" fmla="*/ 82715050 h 11"/>
                <a:gd name="T28" fmla="*/ 37217860 w 7"/>
                <a:gd name="T29" fmla="*/ 114592775 h 11"/>
                <a:gd name="T30" fmla="*/ 30532734 w 7"/>
                <a:gd name="T31" fmla="*/ 157910550 h 11"/>
                <a:gd name="T32" fmla="*/ 30532734 w 7"/>
                <a:gd name="T33" fmla="*/ 174632060 h 11"/>
                <a:gd name="T34" fmla="*/ 20040386 w 7"/>
                <a:gd name="T35" fmla="*/ 174632060 h 11"/>
                <a:gd name="T36" fmla="*/ 20040386 w 7"/>
                <a:gd name="T37" fmla="*/ 198941879 h 11"/>
                <a:gd name="T38" fmla="*/ 10790977 w 7"/>
                <a:gd name="T39" fmla="*/ 198941879 h 11"/>
                <a:gd name="T40" fmla="*/ 10790977 w 7"/>
                <a:gd name="T41" fmla="*/ 218768025 h 11"/>
                <a:gd name="T42" fmla="*/ 0 w 7"/>
                <a:gd name="T43" fmla="*/ 218768025 h 11"/>
                <a:gd name="T44" fmla="*/ 0 w 7"/>
                <a:gd name="T45" fmla="*/ 218768025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0" name="Freeform 859"/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694313 h 3"/>
                <a:gd name="T2" fmla="*/ 0 w 13"/>
                <a:gd name="T3" fmla="*/ 1694313 h 3"/>
                <a:gd name="T4" fmla="*/ 0 w 13"/>
                <a:gd name="T5" fmla="*/ 1016588 h 3"/>
                <a:gd name="T6" fmla="*/ 67108864 w 13"/>
                <a:gd name="T7" fmla="*/ 1016588 h 3"/>
                <a:gd name="T8" fmla="*/ 67108864 w 13"/>
                <a:gd name="T9" fmla="*/ 1016588 h 3"/>
                <a:gd name="T10" fmla="*/ 67108864 w 13"/>
                <a:gd name="T11" fmla="*/ 1016588 h 3"/>
                <a:gd name="T12" fmla="*/ 134217728 w 13"/>
                <a:gd name="T13" fmla="*/ 1016588 h 3"/>
                <a:gd name="T14" fmla="*/ 201326592 w 13"/>
                <a:gd name="T15" fmla="*/ 609953 h 3"/>
                <a:gd name="T16" fmla="*/ 268435520 w 13"/>
                <a:gd name="T17" fmla="*/ 609953 h 3"/>
                <a:gd name="T18" fmla="*/ 402653184 w 13"/>
                <a:gd name="T19" fmla="*/ 609953 h 3"/>
                <a:gd name="T20" fmla="*/ 402653184 w 13"/>
                <a:gd name="T21" fmla="*/ 609953 h 3"/>
                <a:gd name="T22" fmla="*/ 469762048 w 13"/>
                <a:gd name="T23" fmla="*/ 609953 h 3"/>
                <a:gd name="T24" fmla="*/ 469762048 w 13"/>
                <a:gd name="T25" fmla="*/ 0 h 3"/>
                <a:gd name="T26" fmla="*/ 536871040 w 13"/>
                <a:gd name="T27" fmla="*/ 0 h 3"/>
                <a:gd name="T28" fmla="*/ 536871040 w 13"/>
                <a:gd name="T29" fmla="*/ 609953 h 3"/>
                <a:gd name="T30" fmla="*/ 536871040 w 13"/>
                <a:gd name="T31" fmla="*/ 609953 h 3"/>
                <a:gd name="T32" fmla="*/ 603979840 w 13"/>
                <a:gd name="T33" fmla="*/ 609953 h 3"/>
                <a:gd name="T34" fmla="*/ 603979840 w 13"/>
                <a:gd name="T35" fmla="*/ 609953 h 3"/>
                <a:gd name="T36" fmla="*/ 671088704 w 13"/>
                <a:gd name="T37" fmla="*/ 0 h 3"/>
                <a:gd name="T38" fmla="*/ 738197568 w 13"/>
                <a:gd name="T39" fmla="*/ 0 h 3"/>
                <a:gd name="T40" fmla="*/ 738197568 w 13"/>
                <a:gd name="T41" fmla="*/ 0 h 3"/>
                <a:gd name="T42" fmla="*/ 805306368 w 13"/>
                <a:gd name="T43" fmla="*/ 609953 h 3"/>
                <a:gd name="T44" fmla="*/ 872415232 w 13"/>
                <a:gd name="T45" fmla="*/ 609953 h 3"/>
                <a:gd name="T46" fmla="*/ 872415232 w 13"/>
                <a:gd name="T47" fmla="*/ 609953 h 3"/>
                <a:gd name="T48" fmla="*/ 872415232 w 13"/>
                <a:gd name="T49" fmla="*/ 1016588 h 3"/>
                <a:gd name="T50" fmla="*/ 738197568 w 13"/>
                <a:gd name="T51" fmla="*/ 1016588 h 3"/>
                <a:gd name="T52" fmla="*/ 603979840 w 13"/>
                <a:gd name="T53" fmla="*/ 1016588 h 3"/>
                <a:gd name="T54" fmla="*/ 402653184 w 13"/>
                <a:gd name="T55" fmla="*/ 1016588 h 3"/>
                <a:gd name="T56" fmla="*/ 201326592 w 13"/>
                <a:gd name="T57" fmla="*/ 1016588 h 3"/>
                <a:gd name="T58" fmla="*/ 134217728 w 13"/>
                <a:gd name="T59" fmla="*/ 1694313 h 3"/>
                <a:gd name="T60" fmla="*/ 0 w 13"/>
                <a:gd name="T61" fmla="*/ 169431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1" name="Freeform 860"/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469762048 h 7"/>
                <a:gd name="T2" fmla="*/ 0 w 10"/>
                <a:gd name="T3" fmla="*/ 402653184 h 7"/>
                <a:gd name="T4" fmla="*/ 0 w 10"/>
                <a:gd name="T5" fmla="*/ 402653184 h 7"/>
                <a:gd name="T6" fmla="*/ 67108864 w 10"/>
                <a:gd name="T7" fmla="*/ 402653184 h 7"/>
                <a:gd name="T8" fmla="*/ 67108864 w 10"/>
                <a:gd name="T9" fmla="*/ 335544384 h 7"/>
                <a:gd name="T10" fmla="*/ 201326592 w 10"/>
                <a:gd name="T11" fmla="*/ 335544384 h 7"/>
                <a:gd name="T12" fmla="*/ 268435456 w 10"/>
                <a:gd name="T13" fmla="*/ 201326592 h 7"/>
                <a:gd name="T14" fmla="*/ 402653184 w 10"/>
                <a:gd name="T15" fmla="*/ 134217728 h 7"/>
                <a:gd name="T16" fmla="*/ 469761984 w 10"/>
                <a:gd name="T17" fmla="*/ 67108864 h 7"/>
                <a:gd name="T18" fmla="*/ 536870976 w 10"/>
                <a:gd name="T19" fmla="*/ 67108864 h 7"/>
                <a:gd name="T20" fmla="*/ 603979776 w 10"/>
                <a:gd name="T21" fmla="*/ 0 h 7"/>
                <a:gd name="T22" fmla="*/ 603979776 w 10"/>
                <a:gd name="T23" fmla="*/ 0 h 7"/>
                <a:gd name="T24" fmla="*/ 603979776 w 10"/>
                <a:gd name="T25" fmla="*/ 0 h 7"/>
                <a:gd name="T26" fmla="*/ 671088640 w 10"/>
                <a:gd name="T27" fmla="*/ 0 h 7"/>
                <a:gd name="T28" fmla="*/ 671088640 w 10"/>
                <a:gd name="T29" fmla="*/ 0 h 7"/>
                <a:gd name="T30" fmla="*/ 671088640 w 10"/>
                <a:gd name="T31" fmla="*/ 0 h 7"/>
                <a:gd name="T32" fmla="*/ 671088640 w 10"/>
                <a:gd name="T33" fmla="*/ 0 h 7"/>
                <a:gd name="T34" fmla="*/ 671088640 w 10"/>
                <a:gd name="T35" fmla="*/ 67108864 h 7"/>
                <a:gd name="T36" fmla="*/ 671088640 w 10"/>
                <a:gd name="T37" fmla="*/ 67108864 h 7"/>
                <a:gd name="T38" fmla="*/ 671088640 w 10"/>
                <a:gd name="T39" fmla="*/ 134217728 h 7"/>
                <a:gd name="T40" fmla="*/ 603979776 w 10"/>
                <a:gd name="T41" fmla="*/ 134217728 h 7"/>
                <a:gd name="T42" fmla="*/ 536870976 w 10"/>
                <a:gd name="T43" fmla="*/ 201326592 h 7"/>
                <a:gd name="T44" fmla="*/ 536870976 w 10"/>
                <a:gd name="T45" fmla="*/ 268435520 h 7"/>
                <a:gd name="T46" fmla="*/ 469761984 w 10"/>
                <a:gd name="T47" fmla="*/ 268435520 h 7"/>
                <a:gd name="T48" fmla="*/ 335544320 w 10"/>
                <a:gd name="T49" fmla="*/ 335544384 h 7"/>
                <a:gd name="T50" fmla="*/ 268435456 w 10"/>
                <a:gd name="T51" fmla="*/ 402653184 h 7"/>
                <a:gd name="T52" fmla="*/ 201326592 w 10"/>
                <a:gd name="T53" fmla="*/ 402653184 h 7"/>
                <a:gd name="T54" fmla="*/ 134217728 w 10"/>
                <a:gd name="T55" fmla="*/ 402653184 h 7"/>
                <a:gd name="T56" fmla="*/ 67108864 w 10"/>
                <a:gd name="T57" fmla="*/ 469762048 h 7"/>
                <a:gd name="T58" fmla="*/ 67108864 w 10"/>
                <a:gd name="T59" fmla="*/ 469762048 h 7"/>
                <a:gd name="T60" fmla="*/ 0 w 10"/>
                <a:gd name="T61" fmla="*/ 46976204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2" name="Freeform 861"/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603979840 w 11"/>
                <a:gd name="T1" fmla="*/ 402653184 h 6"/>
                <a:gd name="T2" fmla="*/ 536870976 w 11"/>
                <a:gd name="T3" fmla="*/ 402653184 h 6"/>
                <a:gd name="T4" fmla="*/ 469761984 w 11"/>
                <a:gd name="T5" fmla="*/ 335544320 h 6"/>
                <a:gd name="T6" fmla="*/ 335544320 w 11"/>
                <a:gd name="T7" fmla="*/ 268435520 h 6"/>
                <a:gd name="T8" fmla="*/ 268435520 w 11"/>
                <a:gd name="T9" fmla="*/ 268435520 h 6"/>
                <a:gd name="T10" fmla="*/ 201326592 w 11"/>
                <a:gd name="T11" fmla="*/ 201326592 h 6"/>
                <a:gd name="T12" fmla="*/ 134217728 w 11"/>
                <a:gd name="T13" fmla="*/ 134217728 h 6"/>
                <a:gd name="T14" fmla="*/ 67108864 w 11"/>
                <a:gd name="T15" fmla="*/ 67108864 h 6"/>
                <a:gd name="T16" fmla="*/ 0 w 11"/>
                <a:gd name="T17" fmla="*/ 0 h 6"/>
                <a:gd name="T18" fmla="*/ 67108864 w 11"/>
                <a:gd name="T19" fmla="*/ 0 h 6"/>
                <a:gd name="T20" fmla="*/ 67108864 w 11"/>
                <a:gd name="T21" fmla="*/ 0 h 6"/>
                <a:gd name="T22" fmla="*/ 134217728 w 11"/>
                <a:gd name="T23" fmla="*/ 0 h 6"/>
                <a:gd name="T24" fmla="*/ 201326592 w 11"/>
                <a:gd name="T25" fmla="*/ 0 h 6"/>
                <a:gd name="T26" fmla="*/ 268435520 w 11"/>
                <a:gd name="T27" fmla="*/ 67108864 h 6"/>
                <a:gd name="T28" fmla="*/ 335544320 w 11"/>
                <a:gd name="T29" fmla="*/ 134217728 h 6"/>
                <a:gd name="T30" fmla="*/ 402653184 w 11"/>
                <a:gd name="T31" fmla="*/ 201326592 h 6"/>
                <a:gd name="T32" fmla="*/ 536870976 w 11"/>
                <a:gd name="T33" fmla="*/ 268435520 h 6"/>
                <a:gd name="T34" fmla="*/ 603979840 w 11"/>
                <a:gd name="T35" fmla="*/ 335544320 h 6"/>
                <a:gd name="T36" fmla="*/ 671088640 w 11"/>
                <a:gd name="T37" fmla="*/ 335544320 h 6"/>
                <a:gd name="T38" fmla="*/ 738197504 w 11"/>
                <a:gd name="T39" fmla="*/ 402653184 h 6"/>
                <a:gd name="T40" fmla="*/ 738197504 w 11"/>
                <a:gd name="T41" fmla="*/ 402653184 h 6"/>
                <a:gd name="T42" fmla="*/ 738197504 w 11"/>
                <a:gd name="T43" fmla="*/ 402653184 h 6"/>
                <a:gd name="T44" fmla="*/ 671088640 w 11"/>
                <a:gd name="T45" fmla="*/ 402653184 h 6"/>
                <a:gd name="T46" fmla="*/ 603979840 w 11"/>
                <a:gd name="T47" fmla="*/ 40265318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3" name="Freeform 862"/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1469885711 w 35"/>
                <a:gd name="T1" fmla="*/ 2147483646 h 82"/>
                <a:gd name="T2" fmla="*/ 1378414770 w 35"/>
                <a:gd name="T3" fmla="*/ 2147483646 h 82"/>
                <a:gd name="T4" fmla="*/ 1233852618 w 35"/>
                <a:gd name="T5" fmla="*/ 2147483646 h 82"/>
                <a:gd name="T6" fmla="*/ 1012036469 w 35"/>
                <a:gd name="T7" fmla="*/ 2147483646 h 82"/>
                <a:gd name="T8" fmla="*/ 795002698 w 35"/>
                <a:gd name="T9" fmla="*/ 2147483646 h 82"/>
                <a:gd name="T10" fmla="*/ 650907228 w 35"/>
                <a:gd name="T11" fmla="*/ 2147483646 h 82"/>
                <a:gd name="T12" fmla="*/ 560059368 w 35"/>
                <a:gd name="T13" fmla="*/ 2147483646 h 82"/>
                <a:gd name="T14" fmla="*/ 415118384 w 35"/>
                <a:gd name="T15" fmla="*/ 2147483646 h 82"/>
                <a:gd name="T16" fmla="*/ 330170538 w 35"/>
                <a:gd name="T17" fmla="*/ 2147483646 h 82"/>
                <a:gd name="T18" fmla="*/ 235734114 w 35"/>
                <a:gd name="T19" fmla="*/ 2147483646 h 82"/>
                <a:gd name="T20" fmla="*/ 144102652 w 35"/>
                <a:gd name="T21" fmla="*/ 2147483646 h 82"/>
                <a:gd name="T22" fmla="*/ 49360431 w 35"/>
                <a:gd name="T23" fmla="*/ 2147483646 h 82"/>
                <a:gd name="T24" fmla="*/ 49360431 w 35"/>
                <a:gd name="T25" fmla="*/ 2147483646 h 82"/>
                <a:gd name="T26" fmla="*/ 0 w 35"/>
                <a:gd name="T27" fmla="*/ 2147483646 h 82"/>
                <a:gd name="T28" fmla="*/ 0 w 35"/>
                <a:gd name="T29" fmla="*/ 2147483646 h 82"/>
                <a:gd name="T30" fmla="*/ 0 w 35"/>
                <a:gd name="T31" fmla="*/ 1946817034 h 82"/>
                <a:gd name="T32" fmla="*/ 144102652 w 35"/>
                <a:gd name="T33" fmla="*/ 1549751983 h 82"/>
                <a:gd name="T34" fmla="*/ 235734114 w 35"/>
                <a:gd name="T35" fmla="*/ 1115100963 h 82"/>
                <a:gd name="T36" fmla="*/ 330170538 w 35"/>
                <a:gd name="T37" fmla="*/ 835907913 h 82"/>
                <a:gd name="T38" fmla="*/ 415118384 w 35"/>
                <a:gd name="T39" fmla="*/ 589646579 h 82"/>
                <a:gd name="T40" fmla="*/ 560059368 w 35"/>
                <a:gd name="T41" fmla="*/ 298463083 h 82"/>
                <a:gd name="T42" fmla="*/ 699196302 w 35"/>
                <a:gd name="T43" fmla="*/ 101732082 h 82"/>
                <a:gd name="T44" fmla="*/ 818375760 w 35"/>
                <a:gd name="T45" fmla="*/ 0 h 82"/>
                <a:gd name="T46" fmla="*/ 962480543 w 35"/>
                <a:gd name="T47" fmla="*/ 252476970 h 82"/>
                <a:gd name="T48" fmla="*/ 1054504029 w 35"/>
                <a:gd name="T49" fmla="*/ 397063766 h 82"/>
                <a:gd name="T50" fmla="*/ 1104116689 w 35"/>
                <a:gd name="T51" fmla="*/ 538152798 h 82"/>
                <a:gd name="T52" fmla="*/ 1104116689 w 35"/>
                <a:gd name="T53" fmla="*/ 589646579 h 82"/>
                <a:gd name="T54" fmla="*/ 1104116689 w 35"/>
                <a:gd name="T55" fmla="*/ 689440993 h 82"/>
                <a:gd name="T56" fmla="*/ 1104116689 w 35"/>
                <a:gd name="T57" fmla="*/ 689440993 h 82"/>
                <a:gd name="T58" fmla="*/ 1104116689 w 35"/>
                <a:gd name="T59" fmla="*/ 739252666 h 82"/>
                <a:gd name="T60" fmla="*/ 1151809037 w 35"/>
                <a:gd name="T61" fmla="*/ 784442797 h 82"/>
                <a:gd name="T62" fmla="*/ 1198182879 w 35"/>
                <a:gd name="T63" fmla="*/ 835907913 h 82"/>
                <a:gd name="T64" fmla="*/ 1233852618 w 35"/>
                <a:gd name="T65" fmla="*/ 887015968 h 82"/>
                <a:gd name="T66" fmla="*/ 1378414770 w 35"/>
                <a:gd name="T67" fmla="*/ 1164910783 h 82"/>
                <a:gd name="T68" fmla="*/ 1427971856 w 35"/>
                <a:gd name="T69" fmla="*/ 1411847285 h 82"/>
                <a:gd name="T70" fmla="*/ 1519226130 w 35"/>
                <a:gd name="T71" fmla="*/ 1752396728 h 82"/>
                <a:gd name="T72" fmla="*/ 1519226130 w 35"/>
                <a:gd name="T73" fmla="*/ 2048488542 h 82"/>
                <a:gd name="T74" fmla="*/ 1567290686 w 35"/>
                <a:gd name="T75" fmla="*/ 2147483646 h 82"/>
                <a:gd name="T76" fmla="*/ 1567290686 w 35"/>
                <a:gd name="T77" fmla="*/ 2147483646 h 82"/>
                <a:gd name="T78" fmla="*/ 1613368313 w 35"/>
                <a:gd name="T79" fmla="*/ 2147483646 h 82"/>
                <a:gd name="T80" fmla="*/ 1613368313 w 35"/>
                <a:gd name="T81" fmla="*/ 2147483646 h 82"/>
                <a:gd name="T82" fmla="*/ 1613368313 w 35"/>
                <a:gd name="T83" fmla="*/ 2147483646 h 82"/>
                <a:gd name="T84" fmla="*/ 1567290686 w 35"/>
                <a:gd name="T85" fmla="*/ 2147483646 h 82"/>
                <a:gd name="T86" fmla="*/ 1567290686 w 35"/>
                <a:gd name="T87" fmla="*/ 2147483646 h 82"/>
                <a:gd name="T88" fmla="*/ 1567290686 w 35"/>
                <a:gd name="T89" fmla="*/ 2147483646 h 82"/>
                <a:gd name="T90" fmla="*/ 1519226130 w 35"/>
                <a:gd name="T91" fmla="*/ 2147483646 h 82"/>
                <a:gd name="T92" fmla="*/ 1519226130 w 35"/>
                <a:gd name="T93" fmla="*/ 2147483646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4" name="Freeform 863"/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517223541 w 47"/>
                <a:gd name="T1" fmla="*/ 2010967502 h 42"/>
                <a:gd name="T2" fmla="*/ 414023010 w 47"/>
                <a:gd name="T3" fmla="*/ 1963081051 h 42"/>
                <a:gd name="T4" fmla="*/ 361528532 w 47"/>
                <a:gd name="T5" fmla="*/ 1911306135 h 42"/>
                <a:gd name="T6" fmla="*/ 261392571 w 47"/>
                <a:gd name="T7" fmla="*/ 1859144100 h 42"/>
                <a:gd name="T8" fmla="*/ 155738158 w 47"/>
                <a:gd name="T9" fmla="*/ 1815526677 h 42"/>
                <a:gd name="T10" fmla="*/ 105743665 w 47"/>
                <a:gd name="T11" fmla="*/ 1663707567 h 42"/>
                <a:gd name="T12" fmla="*/ 0 w 47"/>
                <a:gd name="T13" fmla="*/ 1521666596 h 42"/>
                <a:gd name="T14" fmla="*/ 0 w 47"/>
                <a:gd name="T15" fmla="*/ 1369732574 h 42"/>
                <a:gd name="T16" fmla="*/ 0 w 47"/>
                <a:gd name="T17" fmla="*/ 1221333475 h 42"/>
                <a:gd name="T18" fmla="*/ 53440347 w 47"/>
                <a:gd name="T19" fmla="*/ 1069485169 h 42"/>
                <a:gd name="T20" fmla="*/ 105743665 w 47"/>
                <a:gd name="T21" fmla="*/ 940772085 h 42"/>
                <a:gd name="T22" fmla="*/ 155738158 w 47"/>
                <a:gd name="T23" fmla="*/ 841876294 h 42"/>
                <a:gd name="T24" fmla="*/ 261392571 w 47"/>
                <a:gd name="T25" fmla="*/ 743771936 h 42"/>
                <a:gd name="T26" fmla="*/ 361528532 w 47"/>
                <a:gd name="T27" fmla="*/ 693117997 h 42"/>
                <a:gd name="T28" fmla="*/ 463789732 w 47"/>
                <a:gd name="T29" fmla="*/ 644252259 h 42"/>
                <a:gd name="T30" fmla="*/ 609768590 w 47"/>
                <a:gd name="T31" fmla="*/ 693117997 h 42"/>
                <a:gd name="T32" fmla="*/ 663666458 w 47"/>
                <a:gd name="T33" fmla="*/ 743771936 h 42"/>
                <a:gd name="T34" fmla="*/ 715364799 w 47"/>
                <a:gd name="T35" fmla="*/ 788782056 h 42"/>
                <a:gd name="T36" fmla="*/ 768893504 w 47"/>
                <a:gd name="T37" fmla="*/ 841876294 h 42"/>
                <a:gd name="T38" fmla="*/ 819236893 w 47"/>
                <a:gd name="T39" fmla="*/ 891977479 h 42"/>
                <a:gd name="T40" fmla="*/ 871162240 w 47"/>
                <a:gd name="T41" fmla="*/ 993366501 h 42"/>
                <a:gd name="T42" fmla="*/ 917711287 w 47"/>
                <a:gd name="T43" fmla="*/ 1122521931 h 42"/>
                <a:gd name="T44" fmla="*/ 917711287 w 47"/>
                <a:gd name="T45" fmla="*/ 1273164991 h 42"/>
                <a:gd name="T46" fmla="*/ 972173035 w 47"/>
                <a:gd name="T47" fmla="*/ 1221333475 h 42"/>
                <a:gd name="T48" fmla="*/ 1023441631 w 47"/>
                <a:gd name="T49" fmla="*/ 1172568048 h 42"/>
                <a:gd name="T50" fmla="*/ 1023441631 w 47"/>
                <a:gd name="T51" fmla="*/ 1122521931 h 42"/>
                <a:gd name="T52" fmla="*/ 1023441631 w 47"/>
                <a:gd name="T53" fmla="*/ 1043853361 h 42"/>
                <a:gd name="T54" fmla="*/ 1023441631 w 47"/>
                <a:gd name="T55" fmla="*/ 993366501 h 42"/>
                <a:gd name="T56" fmla="*/ 1076835448 w 47"/>
                <a:gd name="T57" fmla="*/ 841876294 h 42"/>
                <a:gd name="T58" fmla="*/ 1127857704 w 47"/>
                <a:gd name="T59" fmla="*/ 693117997 h 42"/>
                <a:gd name="T60" fmla="*/ 1206563135 w 47"/>
                <a:gd name="T61" fmla="*/ 593347841 h 42"/>
                <a:gd name="T62" fmla="*/ 1259601587 w 47"/>
                <a:gd name="T63" fmla="*/ 502667475 h 42"/>
                <a:gd name="T64" fmla="*/ 1365804835 w 47"/>
                <a:gd name="T65" fmla="*/ 350734521 h 42"/>
                <a:gd name="T66" fmla="*/ 1568216950 w 47"/>
                <a:gd name="T67" fmla="*/ 201975915 h 42"/>
                <a:gd name="T68" fmla="*/ 1673850159 w 47"/>
                <a:gd name="T69" fmla="*/ 151933002 h 42"/>
                <a:gd name="T70" fmla="*/ 1777008235 w 47"/>
                <a:gd name="T71" fmla="*/ 51718043 h 42"/>
                <a:gd name="T72" fmla="*/ 1869369934 w 47"/>
                <a:gd name="T73" fmla="*/ 0 h 42"/>
                <a:gd name="T74" fmla="*/ 1975120024 w 47"/>
                <a:gd name="T75" fmla="*/ 0 h 42"/>
                <a:gd name="T76" fmla="*/ 2079510886 w 47"/>
                <a:gd name="T77" fmla="*/ 0 h 42"/>
                <a:gd name="T78" fmla="*/ 2147483646 w 47"/>
                <a:gd name="T79" fmla="*/ 51718043 h 42"/>
                <a:gd name="T80" fmla="*/ 2147483646 w 47"/>
                <a:gd name="T81" fmla="*/ 102204704 h 42"/>
                <a:gd name="T82" fmla="*/ 2147483646 w 47"/>
                <a:gd name="T83" fmla="*/ 254361887 h 42"/>
                <a:gd name="T84" fmla="*/ 2147483646 w 47"/>
                <a:gd name="T85" fmla="*/ 350734521 h 42"/>
                <a:gd name="T86" fmla="*/ 2147483646 w 47"/>
                <a:gd name="T87" fmla="*/ 399142880 h 42"/>
                <a:gd name="T88" fmla="*/ 2147483646 w 47"/>
                <a:gd name="T89" fmla="*/ 502667475 h 42"/>
                <a:gd name="T90" fmla="*/ 2147483646 w 47"/>
                <a:gd name="T91" fmla="*/ 502667475 h 42"/>
                <a:gd name="T92" fmla="*/ 2147483646 w 47"/>
                <a:gd name="T93" fmla="*/ 693117997 h 42"/>
                <a:gd name="T94" fmla="*/ 2147483646 w 47"/>
                <a:gd name="T95" fmla="*/ 993366501 h 42"/>
                <a:gd name="T96" fmla="*/ 2147483646 w 47"/>
                <a:gd name="T97" fmla="*/ 1172568048 h 42"/>
                <a:gd name="T98" fmla="*/ 2147483646 w 47"/>
                <a:gd name="T99" fmla="*/ 1317901058 h 42"/>
                <a:gd name="T100" fmla="*/ 2147483646 w 47"/>
                <a:gd name="T101" fmla="*/ 1469834180 h 42"/>
                <a:gd name="T102" fmla="*/ 2130759327 w 47"/>
                <a:gd name="T103" fmla="*/ 1610950445 h 42"/>
                <a:gd name="T104" fmla="*/ 1975120024 w 47"/>
                <a:gd name="T105" fmla="*/ 1714138778 h 42"/>
                <a:gd name="T106" fmla="*/ 1923660675 w 47"/>
                <a:gd name="T107" fmla="*/ 1762716846 h 42"/>
                <a:gd name="T108" fmla="*/ 1869369934 w 47"/>
                <a:gd name="T109" fmla="*/ 1815526677 h 42"/>
                <a:gd name="T110" fmla="*/ 1777008235 w 47"/>
                <a:gd name="T111" fmla="*/ 1859144100 h 42"/>
                <a:gd name="T112" fmla="*/ 1568216950 w 47"/>
                <a:gd name="T113" fmla="*/ 1859144100 h 42"/>
                <a:gd name="T114" fmla="*/ 1313211989 w 47"/>
                <a:gd name="T115" fmla="*/ 1911306135 h 42"/>
                <a:gd name="T116" fmla="*/ 1023441631 w 47"/>
                <a:gd name="T117" fmla="*/ 1963081051 h 42"/>
                <a:gd name="T118" fmla="*/ 871162240 w 47"/>
                <a:gd name="T119" fmla="*/ 2010967502 h 42"/>
                <a:gd name="T120" fmla="*/ 663666458 w 47"/>
                <a:gd name="T121" fmla="*/ 2062852642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5" name="Freeform 864"/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67108864 h 1"/>
                <a:gd name="T2" fmla="*/ 0 w 2"/>
                <a:gd name="T3" fmla="*/ 67108864 h 1"/>
                <a:gd name="T4" fmla="*/ 67108864 w 2"/>
                <a:gd name="T5" fmla="*/ 0 h 1"/>
                <a:gd name="T6" fmla="*/ 67108864 w 2"/>
                <a:gd name="T7" fmla="*/ 0 h 1"/>
                <a:gd name="T8" fmla="*/ 134217728 w 2"/>
                <a:gd name="T9" fmla="*/ 0 h 1"/>
                <a:gd name="T10" fmla="*/ 134217728 w 2"/>
                <a:gd name="T11" fmla="*/ 0 h 1"/>
                <a:gd name="T12" fmla="*/ 134217728 w 2"/>
                <a:gd name="T13" fmla="*/ 0 h 1"/>
                <a:gd name="T14" fmla="*/ 67108864 w 2"/>
                <a:gd name="T15" fmla="*/ 67108864 h 1"/>
                <a:gd name="T16" fmla="*/ 67108864 w 2"/>
                <a:gd name="T17" fmla="*/ 67108864 h 1"/>
                <a:gd name="T18" fmla="*/ 67108864 w 2"/>
                <a:gd name="T19" fmla="*/ 67108864 h 1"/>
                <a:gd name="T20" fmla="*/ 0 w 2"/>
                <a:gd name="T21" fmla="*/ 6710886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6" name="Freeform 865"/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402653184 w 11"/>
                <a:gd name="T1" fmla="*/ 603979776 h 9"/>
                <a:gd name="T2" fmla="*/ 402653184 w 11"/>
                <a:gd name="T3" fmla="*/ 536870912 h 9"/>
                <a:gd name="T4" fmla="*/ 335544320 w 11"/>
                <a:gd name="T5" fmla="*/ 469761728 h 9"/>
                <a:gd name="T6" fmla="*/ 268435520 w 11"/>
                <a:gd name="T7" fmla="*/ 469761728 h 9"/>
                <a:gd name="T8" fmla="*/ 268435520 w 11"/>
                <a:gd name="T9" fmla="*/ 402653120 h 9"/>
                <a:gd name="T10" fmla="*/ 201326592 w 11"/>
                <a:gd name="T11" fmla="*/ 335544320 h 9"/>
                <a:gd name="T12" fmla="*/ 134217728 w 11"/>
                <a:gd name="T13" fmla="*/ 268435456 h 9"/>
                <a:gd name="T14" fmla="*/ 67108864 w 11"/>
                <a:gd name="T15" fmla="*/ 268435456 h 9"/>
                <a:gd name="T16" fmla="*/ 0 w 11"/>
                <a:gd name="T17" fmla="*/ 268435456 h 9"/>
                <a:gd name="T18" fmla="*/ 0 w 11"/>
                <a:gd name="T19" fmla="*/ 201326592 h 9"/>
                <a:gd name="T20" fmla="*/ 134217728 w 11"/>
                <a:gd name="T21" fmla="*/ 134217728 h 9"/>
                <a:gd name="T22" fmla="*/ 201326592 w 11"/>
                <a:gd name="T23" fmla="*/ 134217728 h 9"/>
                <a:gd name="T24" fmla="*/ 268435520 w 11"/>
                <a:gd name="T25" fmla="*/ 67108864 h 9"/>
                <a:gd name="T26" fmla="*/ 335544320 w 11"/>
                <a:gd name="T27" fmla="*/ 67108864 h 9"/>
                <a:gd name="T28" fmla="*/ 469761984 w 11"/>
                <a:gd name="T29" fmla="*/ 0 h 9"/>
                <a:gd name="T30" fmla="*/ 536870976 w 11"/>
                <a:gd name="T31" fmla="*/ 0 h 9"/>
                <a:gd name="T32" fmla="*/ 603979840 w 11"/>
                <a:gd name="T33" fmla="*/ 0 h 9"/>
                <a:gd name="T34" fmla="*/ 738197504 w 11"/>
                <a:gd name="T35" fmla="*/ 0 h 9"/>
                <a:gd name="T36" fmla="*/ 671088640 w 11"/>
                <a:gd name="T37" fmla="*/ 0 h 9"/>
                <a:gd name="T38" fmla="*/ 671088640 w 11"/>
                <a:gd name="T39" fmla="*/ 67108864 h 9"/>
                <a:gd name="T40" fmla="*/ 671088640 w 11"/>
                <a:gd name="T41" fmla="*/ 134217728 h 9"/>
                <a:gd name="T42" fmla="*/ 603979840 w 11"/>
                <a:gd name="T43" fmla="*/ 201326592 h 9"/>
                <a:gd name="T44" fmla="*/ 603979840 w 11"/>
                <a:gd name="T45" fmla="*/ 335544320 h 9"/>
                <a:gd name="T46" fmla="*/ 536870976 w 11"/>
                <a:gd name="T47" fmla="*/ 402653120 h 9"/>
                <a:gd name="T48" fmla="*/ 469761984 w 11"/>
                <a:gd name="T49" fmla="*/ 469761728 h 9"/>
                <a:gd name="T50" fmla="*/ 469761984 w 11"/>
                <a:gd name="T51" fmla="*/ 536870912 h 9"/>
                <a:gd name="T52" fmla="*/ 469761984 w 11"/>
                <a:gd name="T53" fmla="*/ 536870912 h 9"/>
                <a:gd name="T54" fmla="*/ 469761984 w 11"/>
                <a:gd name="T55" fmla="*/ 603979776 h 9"/>
                <a:gd name="T56" fmla="*/ 402653184 w 11"/>
                <a:gd name="T57" fmla="*/ 60397977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7" name="Freeform 866"/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306637204 w 46"/>
                <a:gd name="T1" fmla="*/ 2147483646 h 57"/>
                <a:gd name="T2" fmla="*/ 208206150 w 46"/>
                <a:gd name="T3" fmla="*/ 2147483646 h 57"/>
                <a:gd name="T4" fmla="*/ 155003422 w 46"/>
                <a:gd name="T5" fmla="*/ 2032052156 h 57"/>
                <a:gd name="T6" fmla="*/ 105247065 w 46"/>
                <a:gd name="T7" fmla="*/ 1898658052 h 57"/>
                <a:gd name="T8" fmla="*/ 53201813 w 46"/>
                <a:gd name="T9" fmla="*/ 1702486256 h 57"/>
                <a:gd name="T10" fmla="*/ 0 w 46"/>
                <a:gd name="T11" fmla="*/ 1534556212 h 57"/>
                <a:gd name="T12" fmla="*/ 0 w 46"/>
                <a:gd name="T13" fmla="*/ 1360931223 h 57"/>
                <a:gd name="T14" fmla="*/ 0 w 46"/>
                <a:gd name="T15" fmla="*/ 1184351482 h 57"/>
                <a:gd name="T16" fmla="*/ 0 w 46"/>
                <a:gd name="T17" fmla="*/ 1012059082 h 57"/>
                <a:gd name="T18" fmla="*/ 53201813 w 46"/>
                <a:gd name="T19" fmla="*/ 798524600 h 57"/>
                <a:gd name="T20" fmla="*/ 105247065 w 46"/>
                <a:gd name="T21" fmla="*/ 671132505 h 57"/>
                <a:gd name="T22" fmla="*/ 208206150 w 46"/>
                <a:gd name="T23" fmla="*/ 515065875 h 57"/>
                <a:gd name="T24" fmla="*/ 306637204 w 46"/>
                <a:gd name="T25" fmla="*/ 386581497 h 57"/>
                <a:gd name="T26" fmla="*/ 411885955 w 46"/>
                <a:gd name="T27" fmla="*/ 262131891 h 57"/>
                <a:gd name="T28" fmla="*/ 567005483 w 46"/>
                <a:gd name="T29" fmla="*/ 133406436 h 57"/>
                <a:gd name="T30" fmla="*/ 761612747 w 46"/>
                <a:gd name="T31" fmla="*/ 45023126 h 57"/>
                <a:gd name="T32" fmla="*/ 966572306 w 46"/>
                <a:gd name="T33" fmla="*/ 0 h 57"/>
                <a:gd name="T34" fmla="*/ 1200029441 w 46"/>
                <a:gd name="T35" fmla="*/ 0 h 57"/>
                <a:gd name="T36" fmla="*/ 1409168937 w 46"/>
                <a:gd name="T37" fmla="*/ 0 h 57"/>
                <a:gd name="T38" fmla="*/ 1560629919 w 46"/>
                <a:gd name="T39" fmla="*/ 45023126 h 57"/>
                <a:gd name="T40" fmla="*/ 1767040376 w 46"/>
                <a:gd name="T41" fmla="*/ 88466493 h 57"/>
                <a:gd name="T42" fmla="*/ 1912131670 w 46"/>
                <a:gd name="T43" fmla="*/ 173828957 h 57"/>
                <a:gd name="T44" fmla="*/ 2067328631 w 46"/>
                <a:gd name="T45" fmla="*/ 262131891 h 57"/>
                <a:gd name="T46" fmla="*/ 2147483646 w 46"/>
                <a:gd name="T47" fmla="*/ 386581497 h 57"/>
                <a:gd name="T48" fmla="*/ 2147483646 w 46"/>
                <a:gd name="T49" fmla="*/ 602750488 h 57"/>
                <a:gd name="T50" fmla="*/ 2067328631 w 46"/>
                <a:gd name="T51" fmla="*/ 798524600 h 57"/>
                <a:gd name="T52" fmla="*/ 1912131670 w 46"/>
                <a:gd name="T53" fmla="*/ 1012059082 h 57"/>
                <a:gd name="T54" fmla="*/ 1806641756 w 46"/>
                <a:gd name="T55" fmla="*/ 1227421261 h 57"/>
                <a:gd name="T56" fmla="*/ 1715750592 w 46"/>
                <a:gd name="T57" fmla="*/ 1492544936 h 57"/>
                <a:gd name="T58" fmla="*/ 1611921645 w 46"/>
                <a:gd name="T59" fmla="*/ 1702486256 h 57"/>
                <a:gd name="T60" fmla="*/ 1506667975 w 46"/>
                <a:gd name="T61" fmla="*/ 1943578684 h 57"/>
                <a:gd name="T62" fmla="*/ 1460175124 w 46"/>
                <a:gd name="T63" fmla="*/ 2147483646 h 57"/>
                <a:gd name="T64" fmla="*/ 1409168937 w 46"/>
                <a:gd name="T65" fmla="*/ 2147483646 h 57"/>
                <a:gd name="T66" fmla="*/ 1305057321 w 46"/>
                <a:gd name="T67" fmla="*/ 2147483646 h 57"/>
                <a:gd name="T68" fmla="*/ 1200029441 w 46"/>
                <a:gd name="T69" fmla="*/ 2147483646 h 57"/>
                <a:gd name="T70" fmla="*/ 1121684149 w 46"/>
                <a:gd name="T71" fmla="*/ 2147483646 h 57"/>
                <a:gd name="T72" fmla="*/ 1018944231 w 46"/>
                <a:gd name="T73" fmla="*/ 2147483646 h 57"/>
                <a:gd name="T74" fmla="*/ 913247790 w 46"/>
                <a:gd name="T75" fmla="*/ 2147483646 h 57"/>
                <a:gd name="T76" fmla="*/ 814817741 w 46"/>
                <a:gd name="T77" fmla="*/ 2147483646 h 57"/>
                <a:gd name="T78" fmla="*/ 712327272 w 46"/>
                <a:gd name="T79" fmla="*/ 2147483646 h 57"/>
                <a:gd name="T80" fmla="*/ 606608321 w 46"/>
                <a:gd name="T81" fmla="*/ 2147483646 h 57"/>
                <a:gd name="T82" fmla="*/ 515070647 w 46"/>
                <a:gd name="T83" fmla="*/ 2147483646 h 57"/>
                <a:gd name="T84" fmla="*/ 411885955 w 46"/>
                <a:gd name="T85" fmla="*/ 2147483646 h 57"/>
                <a:gd name="T86" fmla="*/ 411885955 w 46"/>
                <a:gd name="T87" fmla="*/ 2147483646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8" name="Freeform 867"/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134217728 w 5"/>
                <a:gd name="T1" fmla="*/ 268435456 h 4"/>
                <a:gd name="T2" fmla="*/ 67108864 w 5"/>
                <a:gd name="T3" fmla="*/ 268435456 h 4"/>
                <a:gd name="T4" fmla="*/ 0 w 5"/>
                <a:gd name="T5" fmla="*/ 201326592 h 4"/>
                <a:gd name="T6" fmla="*/ 0 w 5"/>
                <a:gd name="T7" fmla="*/ 201326592 h 4"/>
                <a:gd name="T8" fmla="*/ 0 w 5"/>
                <a:gd name="T9" fmla="*/ 134217728 h 4"/>
                <a:gd name="T10" fmla="*/ 67108864 w 5"/>
                <a:gd name="T11" fmla="*/ 134217728 h 4"/>
                <a:gd name="T12" fmla="*/ 67108864 w 5"/>
                <a:gd name="T13" fmla="*/ 67108864 h 4"/>
                <a:gd name="T14" fmla="*/ 67108864 w 5"/>
                <a:gd name="T15" fmla="*/ 67108864 h 4"/>
                <a:gd name="T16" fmla="*/ 67108864 w 5"/>
                <a:gd name="T17" fmla="*/ 0 h 4"/>
                <a:gd name="T18" fmla="*/ 67108864 w 5"/>
                <a:gd name="T19" fmla="*/ 0 h 4"/>
                <a:gd name="T20" fmla="*/ 67108864 w 5"/>
                <a:gd name="T21" fmla="*/ 0 h 4"/>
                <a:gd name="T22" fmla="*/ 134217728 w 5"/>
                <a:gd name="T23" fmla="*/ 0 h 4"/>
                <a:gd name="T24" fmla="*/ 201326592 w 5"/>
                <a:gd name="T25" fmla="*/ 0 h 4"/>
                <a:gd name="T26" fmla="*/ 201326592 w 5"/>
                <a:gd name="T27" fmla="*/ 0 h 4"/>
                <a:gd name="T28" fmla="*/ 268435456 w 5"/>
                <a:gd name="T29" fmla="*/ 0 h 4"/>
                <a:gd name="T30" fmla="*/ 268435456 w 5"/>
                <a:gd name="T31" fmla="*/ 67108864 h 4"/>
                <a:gd name="T32" fmla="*/ 335544320 w 5"/>
                <a:gd name="T33" fmla="*/ 67108864 h 4"/>
                <a:gd name="T34" fmla="*/ 335544320 w 5"/>
                <a:gd name="T35" fmla="*/ 134217728 h 4"/>
                <a:gd name="T36" fmla="*/ 335544320 w 5"/>
                <a:gd name="T37" fmla="*/ 134217728 h 4"/>
                <a:gd name="T38" fmla="*/ 335544320 w 5"/>
                <a:gd name="T39" fmla="*/ 201326592 h 4"/>
                <a:gd name="T40" fmla="*/ 268435456 w 5"/>
                <a:gd name="T41" fmla="*/ 201326592 h 4"/>
                <a:gd name="T42" fmla="*/ 268435456 w 5"/>
                <a:gd name="T43" fmla="*/ 201326592 h 4"/>
                <a:gd name="T44" fmla="*/ 268435456 w 5"/>
                <a:gd name="T45" fmla="*/ 201326592 h 4"/>
                <a:gd name="T46" fmla="*/ 201326592 w 5"/>
                <a:gd name="T47" fmla="*/ 268435456 h 4"/>
                <a:gd name="T48" fmla="*/ 201326592 w 5"/>
                <a:gd name="T49" fmla="*/ 268435456 h 4"/>
                <a:gd name="T50" fmla="*/ 134217728 w 5"/>
                <a:gd name="T51" fmla="*/ 26843545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9" name="Freeform 868"/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2692863 w 4"/>
                <a:gd name="T1" fmla="*/ 268435456 h 4"/>
                <a:gd name="T2" fmla="*/ 2692863 w 4"/>
                <a:gd name="T3" fmla="*/ 268435456 h 4"/>
                <a:gd name="T4" fmla="*/ 0 w 4"/>
                <a:gd name="T5" fmla="*/ 201326592 h 4"/>
                <a:gd name="T6" fmla="*/ 0 w 4"/>
                <a:gd name="T7" fmla="*/ 201326592 h 4"/>
                <a:gd name="T8" fmla="*/ 0 w 4"/>
                <a:gd name="T9" fmla="*/ 201326592 h 4"/>
                <a:gd name="T10" fmla="*/ 0 w 4"/>
                <a:gd name="T11" fmla="*/ 134217728 h 4"/>
                <a:gd name="T12" fmla="*/ 0 w 4"/>
                <a:gd name="T13" fmla="*/ 134217728 h 4"/>
                <a:gd name="T14" fmla="*/ 0 w 4"/>
                <a:gd name="T15" fmla="*/ 67108864 h 4"/>
                <a:gd name="T16" fmla="*/ 0 w 4"/>
                <a:gd name="T17" fmla="*/ 67108864 h 4"/>
                <a:gd name="T18" fmla="*/ 0 w 4"/>
                <a:gd name="T19" fmla="*/ 67108864 h 4"/>
                <a:gd name="T20" fmla="*/ 2692863 w 4"/>
                <a:gd name="T21" fmla="*/ 0 h 4"/>
                <a:gd name="T22" fmla="*/ 2692863 w 4"/>
                <a:gd name="T23" fmla="*/ 0 h 4"/>
                <a:gd name="T24" fmla="*/ 4712510 w 4"/>
                <a:gd name="T25" fmla="*/ 0 h 4"/>
                <a:gd name="T26" fmla="*/ 4712510 w 4"/>
                <a:gd name="T27" fmla="*/ 0 h 4"/>
                <a:gd name="T28" fmla="*/ 6198369 w 4"/>
                <a:gd name="T29" fmla="*/ 0 h 4"/>
                <a:gd name="T30" fmla="*/ 8246893 w 4"/>
                <a:gd name="T31" fmla="*/ 0 h 4"/>
                <a:gd name="T32" fmla="*/ 8246893 w 4"/>
                <a:gd name="T33" fmla="*/ 67108864 h 4"/>
                <a:gd name="T34" fmla="*/ 8246893 w 4"/>
                <a:gd name="T35" fmla="*/ 134217728 h 4"/>
                <a:gd name="T36" fmla="*/ 8246893 w 4"/>
                <a:gd name="T37" fmla="*/ 201326592 h 4"/>
                <a:gd name="T38" fmla="*/ 8246893 w 4"/>
                <a:gd name="T39" fmla="*/ 201326592 h 4"/>
                <a:gd name="T40" fmla="*/ 8246893 w 4"/>
                <a:gd name="T41" fmla="*/ 201326592 h 4"/>
                <a:gd name="T42" fmla="*/ 8246893 w 4"/>
                <a:gd name="T43" fmla="*/ 268435456 h 4"/>
                <a:gd name="T44" fmla="*/ 6198369 w 4"/>
                <a:gd name="T45" fmla="*/ 268435456 h 4"/>
                <a:gd name="T46" fmla="*/ 4712510 w 4"/>
                <a:gd name="T47" fmla="*/ 268435456 h 4"/>
                <a:gd name="T48" fmla="*/ 2692863 w 4"/>
                <a:gd name="T49" fmla="*/ 26843545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0" name="Freeform 869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335544320 w 9"/>
                <a:gd name="T3" fmla="*/ 0 h 14"/>
                <a:gd name="T4" fmla="*/ 402653120 w 9"/>
                <a:gd name="T5" fmla="*/ 0 h 14"/>
                <a:gd name="T6" fmla="*/ 402653120 w 9"/>
                <a:gd name="T7" fmla="*/ 0 h 14"/>
                <a:gd name="T8" fmla="*/ 402653120 w 9"/>
                <a:gd name="T9" fmla="*/ 0 h 14"/>
                <a:gd name="T10" fmla="*/ 469761728 w 9"/>
                <a:gd name="T11" fmla="*/ 28322595 h 14"/>
                <a:gd name="T12" fmla="*/ 469761728 w 9"/>
                <a:gd name="T13" fmla="*/ 28322595 h 14"/>
                <a:gd name="T14" fmla="*/ 536870912 w 9"/>
                <a:gd name="T15" fmla="*/ 54622148 h 14"/>
                <a:gd name="T16" fmla="*/ 536870912 w 9"/>
                <a:gd name="T17" fmla="*/ 82990085 h 14"/>
                <a:gd name="T18" fmla="*/ 603979776 w 9"/>
                <a:gd name="T19" fmla="*/ 105342714 h 14"/>
                <a:gd name="T20" fmla="*/ 603979776 w 9"/>
                <a:gd name="T21" fmla="*/ 160052307 h 14"/>
                <a:gd name="T22" fmla="*/ 603979776 w 9"/>
                <a:gd name="T23" fmla="*/ 188398074 h 14"/>
                <a:gd name="T24" fmla="*/ 603979776 w 9"/>
                <a:gd name="T25" fmla="*/ 203160948 h 14"/>
                <a:gd name="T26" fmla="*/ 603979776 w 9"/>
                <a:gd name="T27" fmla="*/ 258025481 h 14"/>
                <a:gd name="T28" fmla="*/ 536870912 w 9"/>
                <a:gd name="T29" fmla="*/ 286339031 h 14"/>
                <a:gd name="T30" fmla="*/ 536870912 w 9"/>
                <a:gd name="T31" fmla="*/ 308672306 h 14"/>
                <a:gd name="T32" fmla="*/ 469761728 w 9"/>
                <a:gd name="T33" fmla="*/ 336994797 h 14"/>
                <a:gd name="T34" fmla="*/ 402653120 w 9"/>
                <a:gd name="T35" fmla="*/ 363339143 h 14"/>
                <a:gd name="T36" fmla="*/ 402653120 w 9"/>
                <a:gd name="T37" fmla="*/ 363339143 h 14"/>
                <a:gd name="T38" fmla="*/ 402653120 w 9"/>
                <a:gd name="T39" fmla="*/ 363339143 h 14"/>
                <a:gd name="T40" fmla="*/ 335544320 w 9"/>
                <a:gd name="T41" fmla="*/ 363339143 h 14"/>
                <a:gd name="T42" fmla="*/ 335544320 w 9"/>
                <a:gd name="T43" fmla="*/ 363339143 h 14"/>
                <a:gd name="T44" fmla="*/ 268435456 w 9"/>
                <a:gd name="T45" fmla="*/ 363339143 h 14"/>
                <a:gd name="T46" fmla="*/ 268435456 w 9"/>
                <a:gd name="T47" fmla="*/ 363339143 h 14"/>
                <a:gd name="T48" fmla="*/ 268435456 w 9"/>
                <a:gd name="T49" fmla="*/ 363339143 h 14"/>
                <a:gd name="T50" fmla="*/ 201326592 w 9"/>
                <a:gd name="T51" fmla="*/ 363339143 h 14"/>
                <a:gd name="T52" fmla="*/ 134217728 w 9"/>
                <a:gd name="T53" fmla="*/ 336994797 h 14"/>
                <a:gd name="T54" fmla="*/ 134217728 w 9"/>
                <a:gd name="T55" fmla="*/ 308672306 h 14"/>
                <a:gd name="T56" fmla="*/ 67108864 w 9"/>
                <a:gd name="T57" fmla="*/ 286339031 h 14"/>
                <a:gd name="T58" fmla="*/ 67108864 w 9"/>
                <a:gd name="T59" fmla="*/ 258025481 h 14"/>
                <a:gd name="T60" fmla="*/ 67108864 w 9"/>
                <a:gd name="T61" fmla="*/ 203160948 h 14"/>
                <a:gd name="T62" fmla="*/ 0 w 9"/>
                <a:gd name="T63" fmla="*/ 188398074 h 14"/>
                <a:gd name="T64" fmla="*/ 67108864 w 9"/>
                <a:gd name="T65" fmla="*/ 160052307 h 14"/>
                <a:gd name="T66" fmla="*/ 67108864 w 9"/>
                <a:gd name="T67" fmla="*/ 105342714 h 14"/>
                <a:gd name="T68" fmla="*/ 67108864 w 9"/>
                <a:gd name="T69" fmla="*/ 82990085 h 14"/>
                <a:gd name="T70" fmla="*/ 134217728 w 9"/>
                <a:gd name="T71" fmla="*/ 54622148 h 14"/>
                <a:gd name="T72" fmla="*/ 134217728 w 9"/>
                <a:gd name="T73" fmla="*/ 28322595 h 14"/>
                <a:gd name="T74" fmla="*/ 201326592 w 9"/>
                <a:gd name="T75" fmla="*/ 28322595 h 14"/>
                <a:gd name="T76" fmla="*/ 201326592 w 9"/>
                <a:gd name="T77" fmla="*/ 0 h 14"/>
                <a:gd name="T78" fmla="*/ 268435456 w 9"/>
                <a:gd name="T79" fmla="*/ 0 h 14"/>
                <a:gd name="T80" fmla="*/ 268435456 w 9"/>
                <a:gd name="T81" fmla="*/ 0 h 14"/>
                <a:gd name="T82" fmla="*/ 268435456 w 9"/>
                <a:gd name="T83" fmla="*/ 0 h 14"/>
                <a:gd name="T84" fmla="*/ 3355443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1" name="Freeform 870"/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335544320 w 9"/>
                <a:gd name="T1" fmla="*/ 0 h 14"/>
                <a:gd name="T2" fmla="*/ 402653120 w 9"/>
                <a:gd name="T3" fmla="*/ 0 h 14"/>
                <a:gd name="T4" fmla="*/ 402653120 w 9"/>
                <a:gd name="T5" fmla="*/ 0 h 14"/>
                <a:gd name="T6" fmla="*/ 469761728 w 9"/>
                <a:gd name="T7" fmla="*/ 28322595 h 14"/>
                <a:gd name="T8" fmla="*/ 469761728 w 9"/>
                <a:gd name="T9" fmla="*/ 28322595 h 14"/>
                <a:gd name="T10" fmla="*/ 536870912 w 9"/>
                <a:gd name="T11" fmla="*/ 82990085 h 14"/>
                <a:gd name="T12" fmla="*/ 603979776 w 9"/>
                <a:gd name="T13" fmla="*/ 105342714 h 14"/>
                <a:gd name="T14" fmla="*/ 603979776 w 9"/>
                <a:gd name="T15" fmla="*/ 188398074 h 14"/>
                <a:gd name="T16" fmla="*/ 603979776 w 9"/>
                <a:gd name="T17" fmla="*/ 258025481 h 14"/>
                <a:gd name="T18" fmla="*/ 536870912 w 9"/>
                <a:gd name="T19" fmla="*/ 286339031 h 14"/>
                <a:gd name="T20" fmla="*/ 469761728 w 9"/>
                <a:gd name="T21" fmla="*/ 336994797 h 14"/>
                <a:gd name="T22" fmla="*/ 402653120 w 9"/>
                <a:gd name="T23" fmla="*/ 363339143 h 14"/>
                <a:gd name="T24" fmla="*/ 402653120 w 9"/>
                <a:gd name="T25" fmla="*/ 363339143 h 14"/>
                <a:gd name="T26" fmla="*/ 402653120 w 9"/>
                <a:gd name="T27" fmla="*/ 363339143 h 14"/>
                <a:gd name="T28" fmla="*/ 335544320 w 9"/>
                <a:gd name="T29" fmla="*/ 363339143 h 14"/>
                <a:gd name="T30" fmla="*/ 268435456 w 9"/>
                <a:gd name="T31" fmla="*/ 363339143 h 14"/>
                <a:gd name="T32" fmla="*/ 268435456 w 9"/>
                <a:gd name="T33" fmla="*/ 363339143 h 14"/>
                <a:gd name="T34" fmla="*/ 201326592 w 9"/>
                <a:gd name="T35" fmla="*/ 363339143 h 14"/>
                <a:gd name="T36" fmla="*/ 134217728 w 9"/>
                <a:gd name="T37" fmla="*/ 336994797 h 14"/>
                <a:gd name="T38" fmla="*/ 67108864 w 9"/>
                <a:gd name="T39" fmla="*/ 286339031 h 14"/>
                <a:gd name="T40" fmla="*/ 67108864 w 9"/>
                <a:gd name="T41" fmla="*/ 258025481 h 14"/>
                <a:gd name="T42" fmla="*/ 67108864 w 9"/>
                <a:gd name="T43" fmla="*/ 188398074 h 14"/>
                <a:gd name="T44" fmla="*/ 67108864 w 9"/>
                <a:gd name="T45" fmla="*/ 105342714 h 14"/>
                <a:gd name="T46" fmla="*/ 67108864 w 9"/>
                <a:gd name="T47" fmla="*/ 82990085 h 14"/>
                <a:gd name="T48" fmla="*/ 134217728 w 9"/>
                <a:gd name="T49" fmla="*/ 28322595 h 14"/>
                <a:gd name="T50" fmla="*/ 201326592 w 9"/>
                <a:gd name="T51" fmla="*/ 28322595 h 14"/>
                <a:gd name="T52" fmla="*/ 201326592 w 9"/>
                <a:gd name="T53" fmla="*/ 0 h 14"/>
                <a:gd name="T54" fmla="*/ 268435456 w 9"/>
                <a:gd name="T55" fmla="*/ 0 h 14"/>
                <a:gd name="T56" fmla="*/ 268435456 w 9"/>
                <a:gd name="T57" fmla="*/ 0 h 14"/>
                <a:gd name="T58" fmla="*/ 335544320 w 9"/>
                <a:gd name="T59" fmla="*/ 0 h 14"/>
                <a:gd name="T60" fmla="*/ 268435456 w 9"/>
                <a:gd name="T61" fmla="*/ 0 h 14"/>
                <a:gd name="T62" fmla="*/ 201326592 w 9"/>
                <a:gd name="T63" fmla="*/ 0 h 14"/>
                <a:gd name="T64" fmla="*/ 201326592 w 9"/>
                <a:gd name="T65" fmla="*/ 28322595 h 14"/>
                <a:gd name="T66" fmla="*/ 134217728 w 9"/>
                <a:gd name="T67" fmla="*/ 28322595 h 14"/>
                <a:gd name="T68" fmla="*/ 67108864 w 9"/>
                <a:gd name="T69" fmla="*/ 82990085 h 14"/>
                <a:gd name="T70" fmla="*/ 67108864 w 9"/>
                <a:gd name="T71" fmla="*/ 105342714 h 14"/>
                <a:gd name="T72" fmla="*/ 0 w 9"/>
                <a:gd name="T73" fmla="*/ 188398074 h 14"/>
                <a:gd name="T74" fmla="*/ 67108864 w 9"/>
                <a:gd name="T75" fmla="*/ 258025481 h 14"/>
                <a:gd name="T76" fmla="*/ 67108864 w 9"/>
                <a:gd name="T77" fmla="*/ 286339031 h 14"/>
                <a:gd name="T78" fmla="*/ 134217728 w 9"/>
                <a:gd name="T79" fmla="*/ 336994797 h 14"/>
                <a:gd name="T80" fmla="*/ 201326592 w 9"/>
                <a:gd name="T81" fmla="*/ 363339143 h 14"/>
                <a:gd name="T82" fmla="*/ 268435456 w 9"/>
                <a:gd name="T83" fmla="*/ 363339143 h 14"/>
                <a:gd name="T84" fmla="*/ 335544320 w 9"/>
                <a:gd name="T85" fmla="*/ 363339143 h 14"/>
                <a:gd name="T86" fmla="*/ 402653120 w 9"/>
                <a:gd name="T87" fmla="*/ 363339143 h 14"/>
                <a:gd name="T88" fmla="*/ 469761728 w 9"/>
                <a:gd name="T89" fmla="*/ 336994797 h 14"/>
                <a:gd name="T90" fmla="*/ 603979776 w 9"/>
                <a:gd name="T91" fmla="*/ 286339031 h 14"/>
                <a:gd name="T92" fmla="*/ 603979776 w 9"/>
                <a:gd name="T93" fmla="*/ 258025481 h 14"/>
                <a:gd name="T94" fmla="*/ 603979776 w 9"/>
                <a:gd name="T95" fmla="*/ 188398074 h 14"/>
                <a:gd name="T96" fmla="*/ 603979776 w 9"/>
                <a:gd name="T97" fmla="*/ 105342714 h 14"/>
                <a:gd name="T98" fmla="*/ 603979776 w 9"/>
                <a:gd name="T99" fmla="*/ 82990085 h 14"/>
                <a:gd name="T100" fmla="*/ 469761728 w 9"/>
                <a:gd name="T101" fmla="*/ 28322595 h 14"/>
                <a:gd name="T102" fmla="*/ 469761728 w 9"/>
                <a:gd name="T103" fmla="*/ 28322595 h 14"/>
                <a:gd name="T104" fmla="*/ 402653120 w 9"/>
                <a:gd name="T105" fmla="*/ 0 h 14"/>
                <a:gd name="T106" fmla="*/ 402653120 w 9"/>
                <a:gd name="T107" fmla="*/ 0 h 14"/>
                <a:gd name="T108" fmla="*/ 3355443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Freeform 871"/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134217728 w 3"/>
                <a:gd name="T1" fmla="*/ 0 h 8"/>
                <a:gd name="T2" fmla="*/ 134217728 w 3"/>
                <a:gd name="T3" fmla="*/ 67108864 h 8"/>
                <a:gd name="T4" fmla="*/ 134217728 w 3"/>
                <a:gd name="T5" fmla="*/ 67108864 h 8"/>
                <a:gd name="T6" fmla="*/ 201326592 w 3"/>
                <a:gd name="T7" fmla="*/ 67108864 h 8"/>
                <a:gd name="T8" fmla="*/ 201326592 w 3"/>
                <a:gd name="T9" fmla="*/ 134217728 h 8"/>
                <a:gd name="T10" fmla="*/ 201326592 w 3"/>
                <a:gd name="T11" fmla="*/ 134217728 h 8"/>
                <a:gd name="T12" fmla="*/ 201326592 w 3"/>
                <a:gd name="T13" fmla="*/ 201326592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201326592 w 3"/>
                <a:gd name="T23" fmla="*/ 402653120 h 8"/>
                <a:gd name="T24" fmla="*/ 201326592 w 3"/>
                <a:gd name="T25" fmla="*/ 469761728 h 8"/>
                <a:gd name="T26" fmla="*/ 201326592 w 3"/>
                <a:gd name="T27" fmla="*/ 469761728 h 8"/>
                <a:gd name="T28" fmla="*/ 134217728 w 3"/>
                <a:gd name="T29" fmla="*/ 536870912 h 8"/>
                <a:gd name="T30" fmla="*/ 134217728 w 3"/>
                <a:gd name="T31" fmla="*/ 536870912 h 8"/>
                <a:gd name="T32" fmla="*/ 134217728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67108864 w 3"/>
                <a:gd name="T39" fmla="*/ 469761728 h 8"/>
                <a:gd name="T40" fmla="*/ 67108864 w 3"/>
                <a:gd name="T41" fmla="*/ 469761728 h 8"/>
                <a:gd name="T42" fmla="*/ 67108864 w 3"/>
                <a:gd name="T43" fmla="*/ 402653120 h 8"/>
                <a:gd name="T44" fmla="*/ 67108864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67108864 w 3"/>
                <a:gd name="T53" fmla="*/ 201326592 h 8"/>
                <a:gd name="T54" fmla="*/ 67108864 w 3"/>
                <a:gd name="T55" fmla="*/ 134217728 h 8"/>
                <a:gd name="T56" fmla="*/ 67108864 w 3"/>
                <a:gd name="T57" fmla="*/ 134217728 h 8"/>
                <a:gd name="T58" fmla="*/ 67108864 w 3"/>
                <a:gd name="T59" fmla="*/ 67108864 h 8"/>
                <a:gd name="T60" fmla="*/ 67108864 w 3"/>
                <a:gd name="T61" fmla="*/ 67108864 h 8"/>
                <a:gd name="T62" fmla="*/ 67108864 w 3"/>
                <a:gd name="T63" fmla="*/ 67108864 h 8"/>
                <a:gd name="T64" fmla="*/ 13421772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Freeform 872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268435456 w 9"/>
                <a:gd name="T1" fmla="*/ 0 h 16"/>
                <a:gd name="T2" fmla="*/ 335544320 w 9"/>
                <a:gd name="T3" fmla="*/ 0 h 16"/>
                <a:gd name="T4" fmla="*/ 335544320 w 9"/>
                <a:gd name="T5" fmla="*/ 67108864 h 16"/>
                <a:gd name="T6" fmla="*/ 402653120 w 9"/>
                <a:gd name="T7" fmla="*/ 67108864 h 16"/>
                <a:gd name="T8" fmla="*/ 402653120 w 9"/>
                <a:gd name="T9" fmla="*/ 67108864 h 16"/>
                <a:gd name="T10" fmla="*/ 469761728 w 9"/>
                <a:gd name="T11" fmla="*/ 67108864 h 16"/>
                <a:gd name="T12" fmla="*/ 469761728 w 9"/>
                <a:gd name="T13" fmla="*/ 134217728 h 16"/>
                <a:gd name="T14" fmla="*/ 469761728 w 9"/>
                <a:gd name="T15" fmla="*/ 134217728 h 16"/>
                <a:gd name="T16" fmla="*/ 536870912 w 9"/>
                <a:gd name="T17" fmla="*/ 201326592 h 16"/>
                <a:gd name="T18" fmla="*/ 536870912 w 9"/>
                <a:gd name="T19" fmla="*/ 268435456 h 16"/>
                <a:gd name="T20" fmla="*/ 603979776 w 9"/>
                <a:gd name="T21" fmla="*/ 335544320 h 16"/>
                <a:gd name="T22" fmla="*/ 603979776 w 9"/>
                <a:gd name="T23" fmla="*/ 402653120 h 16"/>
                <a:gd name="T24" fmla="*/ 603979776 w 9"/>
                <a:gd name="T25" fmla="*/ 536870912 h 16"/>
                <a:gd name="T26" fmla="*/ 603979776 w 9"/>
                <a:gd name="T27" fmla="*/ 671088576 h 16"/>
                <a:gd name="T28" fmla="*/ 603979776 w 9"/>
                <a:gd name="T29" fmla="*/ 738196928 h 16"/>
                <a:gd name="T30" fmla="*/ 536870912 w 9"/>
                <a:gd name="T31" fmla="*/ 805305728 h 16"/>
                <a:gd name="T32" fmla="*/ 536870912 w 9"/>
                <a:gd name="T33" fmla="*/ 939522880 h 16"/>
                <a:gd name="T34" fmla="*/ 469761728 w 9"/>
                <a:gd name="T35" fmla="*/ 939522880 h 16"/>
                <a:gd name="T36" fmla="*/ 469761728 w 9"/>
                <a:gd name="T37" fmla="*/ 939522880 h 16"/>
                <a:gd name="T38" fmla="*/ 469761728 w 9"/>
                <a:gd name="T39" fmla="*/ 1006631744 h 16"/>
                <a:gd name="T40" fmla="*/ 402653120 w 9"/>
                <a:gd name="T41" fmla="*/ 1006631744 h 16"/>
                <a:gd name="T42" fmla="*/ 335544320 w 9"/>
                <a:gd name="T43" fmla="*/ 1073741824 h 16"/>
                <a:gd name="T44" fmla="*/ 335544320 w 9"/>
                <a:gd name="T45" fmla="*/ 1073741824 h 16"/>
                <a:gd name="T46" fmla="*/ 268435456 w 9"/>
                <a:gd name="T47" fmla="*/ 1073741824 h 16"/>
                <a:gd name="T48" fmla="*/ 268435456 w 9"/>
                <a:gd name="T49" fmla="*/ 1073741824 h 16"/>
                <a:gd name="T50" fmla="*/ 268435456 w 9"/>
                <a:gd name="T51" fmla="*/ 1073741824 h 16"/>
                <a:gd name="T52" fmla="*/ 201326592 w 9"/>
                <a:gd name="T53" fmla="*/ 1006631744 h 16"/>
                <a:gd name="T54" fmla="*/ 134217728 w 9"/>
                <a:gd name="T55" fmla="*/ 1006631744 h 16"/>
                <a:gd name="T56" fmla="*/ 67108864 w 9"/>
                <a:gd name="T57" fmla="*/ 939522880 h 16"/>
                <a:gd name="T58" fmla="*/ 67108864 w 9"/>
                <a:gd name="T59" fmla="*/ 939522880 h 16"/>
                <a:gd name="T60" fmla="*/ 67108864 w 9"/>
                <a:gd name="T61" fmla="*/ 805305728 h 16"/>
                <a:gd name="T62" fmla="*/ 0 w 9"/>
                <a:gd name="T63" fmla="*/ 738196928 h 16"/>
                <a:gd name="T64" fmla="*/ 0 w 9"/>
                <a:gd name="T65" fmla="*/ 671088576 h 16"/>
                <a:gd name="T66" fmla="*/ 0 w 9"/>
                <a:gd name="T67" fmla="*/ 536870912 h 16"/>
                <a:gd name="T68" fmla="*/ 0 w 9"/>
                <a:gd name="T69" fmla="*/ 402653120 h 16"/>
                <a:gd name="T70" fmla="*/ 0 w 9"/>
                <a:gd name="T71" fmla="*/ 335544320 h 16"/>
                <a:gd name="T72" fmla="*/ 67108864 w 9"/>
                <a:gd name="T73" fmla="*/ 268435456 h 16"/>
                <a:gd name="T74" fmla="*/ 67108864 w 9"/>
                <a:gd name="T75" fmla="*/ 201326592 h 16"/>
                <a:gd name="T76" fmla="*/ 67108864 w 9"/>
                <a:gd name="T77" fmla="*/ 134217728 h 16"/>
                <a:gd name="T78" fmla="*/ 134217728 w 9"/>
                <a:gd name="T79" fmla="*/ 134217728 h 16"/>
                <a:gd name="T80" fmla="*/ 134217728 w 9"/>
                <a:gd name="T81" fmla="*/ 67108864 h 16"/>
                <a:gd name="T82" fmla="*/ 201326592 w 9"/>
                <a:gd name="T83" fmla="*/ 67108864 h 16"/>
                <a:gd name="T84" fmla="*/ 201326592 w 9"/>
                <a:gd name="T85" fmla="*/ 67108864 h 16"/>
                <a:gd name="T86" fmla="*/ 268435456 w 9"/>
                <a:gd name="T87" fmla="*/ 67108864 h 16"/>
                <a:gd name="T88" fmla="*/ 26843545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Freeform 873"/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335544320 w 9"/>
                <a:gd name="T1" fmla="*/ 67108864 h 16"/>
                <a:gd name="T2" fmla="*/ 335544320 w 9"/>
                <a:gd name="T3" fmla="*/ 67108864 h 16"/>
                <a:gd name="T4" fmla="*/ 402653120 w 9"/>
                <a:gd name="T5" fmla="*/ 67108864 h 16"/>
                <a:gd name="T6" fmla="*/ 469761728 w 9"/>
                <a:gd name="T7" fmla="*/ 67108864 h 16"/>
                <a:gd name="T8" fmla="*/ 469761728 w 9"/>
                <a:gd name="T9" fmla="*/ 134217728 h 16"/>
                <a:gd name="T10" fmla="*/ 536870912 w 9"/>
                <a:gd name="T11" fmla="*/ 201326592 h 16"/>
                <a:gd name="T12" fmla="*/ 603979776 w 9"/>
                <a:gd name="T13" fmla="*/ 335544320 h 16"/>
                <a:gd name="T14" fmla="*/ 603979776 w 9"/>
                <a:gd name="T15" fmla="*/ 402653120 h 16"/>
                <a:gd name="T16" fmla="*/ 603979776 w 9"/>
                <a:gd name="T17" fmla="*/ 671088576 h 16"/>
                <a:gd name="T18" fmla="*/ 603979776 w 9"/>
                <a:gd name="T19" fmla="*/ 738196928 h 16"/>
                <a:gd name="T20" fmla="*/ 536870912 w 9"/>
                <a:gd name="T21" fmla="*/ 939522880 h 16"/>
                <a:gd name="T22" fmla="*/ 469761728 w 9"/>
                <a:gd name="T23" fmla="*/ 939522880 h 16"/>
                <a:gd name="T24" fmla="*/ 469761728 w 9"/>
                <a:gd name="T25" fmla="*/ 1006631744 h 16"/>
                <a:gd name="T26" fmla="*/ 402653120 w 9"/>
                <a:gd name="T27" fmla="*/ 1006631744 h 16"/>
                <a:gd name="T28" fmla="*/ 335544320 w 9"/>
                <a:gd name="T29" fmla="*/ 1073741824 h 16"/>
                <a:gd name="T30" fmla="*/ 268435456 w 9"/>
                <a:gd name="T31" fmla="*/ 1073741824 h 16"/>
                <a:gd name="T32" fmla="*/ 268435456 w 9"/>
                <a:gd name="T33" fmla="*/ 1073741824 h 16"/>
                <a:gd name="T34" fmla="*/ 201326592 w 9"/>
                <a:gd name="T35" fmla="*/ 1006631744 h 16"/>
                <a:gd name="T36" fmla="*/ 134217728 w 9"/>
                <a:gd name="T37" fmla="*/ 1006631744 h 16"/>
                <a:gd name="T38" fmla="*/ 67108864 w 9"/>
                <a:gd name="T39" fmla="*/ 939522880 h 16"/>
                <a:gd name="T40" fmla="*/ 67108864 w 9"/>
                <a:gd name="T41" fmla="*/ 805305728 h 16"/>
                <a:gd name="T42" fmla="*/ 0 w 9"/>
                <a:gd name="T43" fmla="*/ 738196928 h 16"/>
                <a:gd name="T44" fmla="*/ 0 w 9"/>
                <a:gd name="T45" fmla="*/ 536870912 h 16"/>
                <a:gd name="T46" fmla="*/ 0 w 9"/>
                <a:gd name="T47" fmla="*/ 335544320 h 16"/>
                <a:gd name="T48" fmla="*/ 67108864 w 9"/>
                <a:gd name="T49" fmla="*/ 268435456 h 16"/>
                <a:gd name="T50" fmla="*/ 67108864 w 9"/>
                <a:gd name="T51" fmla="*/ 134217728 h 16"/>
                <a:gd name="T52" fmla="*/ 134217728 w 9"/>
                <a:gd name="T53" fmla="*/ 134217728 h 16"/>
                <a:gd name="T54" fmla="*/ 134217728 w 9"/>
                <a:gd name="T55" fmla="*/ 67108864 h 16"/>
                <a:gd name="T56" fmla="*/ 201326592 w 9"/>
                <a:gd name="T57" fmla="*/ 67108864 h 16"/>
                <a:gd name="T58" fmla="*/ 268435456 w 9"/>
                <a:gd name="T59" fmla="*/ 67108864 h 16"/>
                <a:gd name="T60" fmla="*/ 268435456 w 9"/>
                <a:gd name="T61" fmla="*/ 0 h 16"/>
                <a:gd name="T62" fmla="*/ 268435456 w 9"/>
                <a:gd name="T63" fmla="*/ 0 h 16"/>
                <a:gd name="T64" fmla="*/ 201326592 w 9"/>
                <a:gd name="T65" fmla="*/ 67108864 h 16"/>
                <a:gd name="T66" fmla="*/ 134217728 w 9"/>
                <a:gd name="T67" fmla="*/ 67108864 h 16"/>
                <a:gd name="T68" fmla="*/ 134217728 w 9"/>
                <a:gd name="T69" fmla="*/ 134217728 h 16"/>
                <a:gd name="T70" fmla="*/ 67108864 w 9"/>
                <a:gd name="T71" fmla="*/ 134217728 h 16"/>
                <a:gd name="T72" fmla="*/ 0 w 9"/>
                <a:gd name="T73" fmla="*/ 268435456 h 16"/>
                <a:gd name="T74" fmla="*/ 0 w 9"/>
                <a:gd name="T75" fmla="*/ 335544320 h 16"/>
                <a:gd name="T76" fmla="*/ 0 w 9"/>
                <a:gd name="T77" fmla="*/ 536870912 h 16"/>
                <a:gd name="T78" fmla="*/ 0 w 9"/>
                <a:gd name="T79" fmla="*/ 738196928 h 16"/>
                <a:gd name="T80" fmla="*/ 0 w 9"/>
                <a:gd name="T81" fmla="*/ 805305728 h 16"/>
                <a:gd name="T82" fmla="*/ 67108864 w 9"/>
                <a:gd name="T83" fmla="*/ 939522880 h 16"/>
                <a:gd name="T84" fmla="*/ 134217728 w 9"/>
                <a:gd name="T85" fmla="*/ 1006631744 h 16"/>
                <a:gd name="T86" fmla="*/ 201326592 w 9"/>
                <a:gd name="T87" fmla="*/ 1073741824 h 16"/>
                <a:gd name="T88" fmla="*/ 268435456 w 9"/>
                <a:gd name="T89" fmla="*/ 1073741824 h 16"/>
                <a:gd name="T90" fmla="*/ 335544320 w 9"/>
                <a:gd name="T91" fmla="*/ 1073741824 h 16"/>
                <a:gd name="T92" fmla="*/ 469761728 w 9"/>
                <a:gd name="T93" fmla="*/ 1006631744 h 16"/>
                <a:gd name="T94" fmla="*/ 469761728 w 9"/>
                <a:gd name="T95" fmla="*/ 939522880 h 16"/>
                <a:gd name="T96" fmla="*/ 536870912 w 9"/>
                <a:gd name="T97" fmla="*/ 939522880 h 16"/>
                <a:gd name="T98" fmla="*/ 603979776 w 9"/>
                <a:gd name="T99" fmla="*/ 738196928 h 16"/>
                <a:gd name="T100" fmla="*/ 603979776 w 9"/>
                <a:gd name="T101" fmla="*/ 671088576 h 16"/>
                <a:gd name="T102" fmla="*/ 603979776 w 9"/>
                <a:gd name="T103" fmla="*/ 402653120 h 16"/>
                <a:gd name="T104" fmla="*/ 603979776 w 9"/>
                <a:gd name="T105" fmla="*/ 335544320 h 16"/>
                <a:gd name="T106" fmla="*/ 536870912 w 9"/>
                <a:gd name="T107" fmla="*/ 201326592 h 16"/>
                <a:gd name="T108" fmla="*/ 469761728 w 9"/>
                <a:gd name="T109" fmla="*/ 134217728 h 16"/>
                <a:gd name="T110" fmla="*/ 469761728 w 9"/>
                <a:gd name="T111" fmla="*/ 67108864 h 16"/>
                <a:gd name="T112" fmla="*/ 402653120 w 9"/>
                <a:gd name="T113" fmla="*/ 67108864 h 16"/>
                <a:gd name="T114" fmla="*/ 335544320 w 9"/>
                <a:gd name="T115" fmla="*/ 0 h 16"/>
                <a:gd name="T116" fmla="*/ 26843545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5" name="Freeform 874"/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67108864 w 3"/>
                <a:gd name="T1" fmla="*/ 0 h 8"/>
                <a:gd name="T2" fmla="*/ 67108864 w 3"/>
                <a:gd name="T3" fmla="*/ 0 h 8"/>
                <a:gd name="T4" fmla="*/ 134217728 w 3"/>
                <a:gd name="T5" fmla="*/ 0 h 8"/>
                <a:gd name="T6" fmla="*/ 134217728 w 3"/>
                <a:gd name="T7" fmla="*/ 67108864 h 8"/>
                <a:gd name="T8" fmla="*/ 134217728 w 3"/>
                <a:gd name="T9" fmla="*/ 67108864 h 8"/>
                <a:gd name="T10" fmla="*/ 134217728 w 3"/>
                <a:gd name="T11" fmla="*/ 134217728 h 8"/>
                <a:gd name="T12" fmla="*/ 201326592 w 3"/>
                <a:gd name="T13" fmla="*/ 134217728 h 8"/>
                <a:gd name="T14" fmla="*/ 201326592 w 3"/>
                <a:gd name="T15" fmla="*/ 201326592 h 8"/>
                <a:gd name="T16" fmla="*/ 201326592 w 3"/>
                <a:gd name="T17" fmla="*/ 268435456 h 8"/>
                <a:gd name="T18" fmla="*/ 201326592 w 3"/>
                <a:gd name="T19" fmla="*/ 335544320 h 8"/>
                <a:gd name="T20" fmla="*/ 201326592 w 3"/>
                <a:gd name="T21" fmla="*/ 402653120 h 8"/>
                <a:gd name="T22" fmla="*/ 134217728 w 3"/>
                <a:gd name="T23" fmla="*/ 402653120 h 8"/>
                <a:gd name="T24" fmla="*/ 134217728 w 3"/>
                <a:gd name="T25" fmla="*/ 469761728 h 8"/>
                <a:gd name="T26" fmla="*/ 134217728 w 3"/>
                <a:gd name="T27" fmla="*/ 469761728 h 8"/>
                <a:gd name="T28" fmla="*/ 134217728 w 3"/>
                <a:gd name="T29" fmla="*/ 536870912 h 8"/>
                <a:gd name="T30" fmla="*/ 67108864 w 3"/>
                <a:gd name="T31" fmla="*/ 536870912 h 8"/>
                <a:gd name="T32" fmla="*/ 67108864 w 3"/>
                <a:gd name="T33" fmla="*/ 536870912 h 8"/>
                <a:gd name="T34" fmla="*/ 67108864 w 3"/>
                <a:gd name="T35" fmla="*/ 536870912 h 8"/>
                <a:gd name="T36" fmla="*/ 67108864 w 3"/>
                <a:gd name="T37" fmla="*/ 536870912 h 8"/>
                <a:gd name="T38" fmla="*/ 0 w 3"/>
                <a:gd name="T39" fmla="*/ 469761728 h 8"/>
                <a:gd name="T40" fmla="*/ 0 w 3"/>
                <a:gd name="T41" fmla="*/ 469761728 h 8"/>
                <a:gd name="T42" fmla="*/ 0 w 3"/>
                <a:gd name="T43" fmla="*/ 402653120 h 8"/>
                <a:gd name="T44" fmla="*/ 0 w 3"/>
                <a:gd name="T45" fmla="*/ 402653120 h 8"/>
                <a:gd name="T46" fmla="*/ 0 w 3"/>
                <a:gd name="T47" fmla="*/ 335544320 h 8"/>
                <a:gd name="T48" fmla="*/ 0 w 3"/>
                <a:gd name="T49" fmla="*/ 268435456 h 8"/>
                <a:gd name="T50" fmla="*/ 0 w 3"/>
                <a:gd name="T51" fmla="*/ 201326592 h 8"/>
                <a:gd name="T52" fmla="*/ 0 w 3"/>
                <a:gd name="T53" fmla="*/ 134217728 h 8"/>
                <a:gd name="T54" fmla="*/ 0 w 3"/>
                <a:gd name="T55" fmla="*/ 134217728 h 8"/>
                <a:gd name="T56" fmla="*/ 0 w 3"/>
                <a:gd name="T57" fmla="*/ 67108864 h 8"/>
                <a:gd name="T58" fmla="*/ 0 w 3"/>
                <a:gd name="T59" fmla="*/ 67108864 h 8"/>
                <a:gd name="T60" fmla="*/ 67108864 w 3"/>
                <a:gd name="T61" fmla="*/ 0 h 8"/>
                <a:gd name="T62" fmla="*/ 6710886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Freeform 875"/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268435456 w 4"/>
                <a:gd name="T1" fmla="*/ 0 h 1"/>
                <a:gd name="T2" fmla="*/ 201326592 w 4"/>
                <a:gd name="T3" fmla="*/ 0 h 1"/>
                <a:gd name="T4" fmla="*/ 13421772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134217728 w 4"/>
                <a:gd name="T15" fmla="*/ 0 h 1"/>
                <a:gd name="T16" fmla="*/ 201326592 w 4"/>
                <a:gd name="T17" fmla="*/ 0 h 1"/>
                <a:gd name="T18" fmla="*/ 26843545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7" name="Freeform 876"/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1146479760 w 50"/>
                <a:gd name="T1" fmla="*/ 201326592 h 35"/>
                <a:gd name="T2" fmla="*/ 2147483646 w 50"/>
                <a:gd name="T3" fmla="*/ 872414592 h 35"/>
                <a:gd name="T4" fmla="*/ 1438226587 w 50"/>
                <a:gd name="T5" fmla="*/ 2147483646 h 35"/>
                <a:gd name="T6" fmla="*/ 106980719 w 50"/>
                <a:gd name="T7" fmla="*/ 1476392832 h 35"/>
                <a:gd name="T8" fmla="*/ 1146479760 w 50"/>
                <a:gd name="T9" fmla="*/ 20132659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28" name="Rectangle 877"/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29" name="Freeform 878"/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111742772 w 63"/>
                <a:gd name="T1" fmla="*/ 2147483646 h 66"/>
                <a:gd name="T2" fmla="*/ 221711849 w 63"/>
                <a:gd name="T3" fmla="*/ 2147483646 h 66"/>
                <a:gd name="T4" fmla="*/ 390704585 w 63"/>
                <a:gd name="T5" fmla="*/ 2147483646 h 66"/>
                <a:gd name="T6" fmla="*/ 439904337 w 63"/>
                <a:gd name="T7" fmla="*/ 2147483646 h 66"/>
                <a:gd name="T8" fmla="*/ 496892444 w 63"/>
                <a:gd name="T9" fmla="*/ 2147483646 h 66"/>
                <a:gd name="T10" fmla="*/ 608870063 w 63"/>
                <a:gd name="T11" fmla="*/ 1941804111 h 66"/>
                <a:gd name="T12" fmla="*/ 608870063 w 63"/>
                <a:gd name="T13" fmla="*/ 1765683298 h 66"/>
                <a:gd name="T14" fmla="*/ 553449169 w 63"/>
                <a:gd name="T15" fmla="*/ 1582475535 h 66"/>
                <a:gd name="T16" fmla="*/ 333449681 w 63"/>
                <a:gd name="T17" fmla="*/ 1486669054 h 66"/>
                <a:gd name="T18" fmla="*/ 56318357 w 63"/>
                <a:gd name="T19" fmla="*/ 1393655408 h 66"/>
                <a:gd name="T20" fmla="*/ 56318357 w 63"/>
                <a:gd name="T21" fmla="*/ 1304294989 h 66"/>
                <a:gd name="T22" fmla="*/ 56318357 w 63"/>
                <a:gd name="T23" fmla="*/ 1162683340 h 66"/>
                <a:gd name="T24" fmla="*/ 111742772 w 63"/>
                <a:gd name="T25" fmla="*/ 1128177452 h 66"/>
                <a:gd name="T26" fmla="*/ 278938440 w 63"/>
                <a:gd name="T27" fmla="*/ 1162683340 h 66"/>
                <a:gd name="T28" fmla="*/ 496892444 w 63"/>
                <a:gd name="T29" fmla="*/ 1304294989 h 66"/>
                <a:gd name="T30" fmla="*/ 929579208 w 63"/>
                <a:gd name="T31" fmla="*/ 1304294989 h 66"/>
                <a:gd name="T32" fmla="*/ 1263482714 w 63"/>
                <a:gd name="T33" fmla="*/ 1345055609 h 66"/>
                <a:gd name="T34" fmla="*/ 1538109319 w 63"/>
                <a:gd name="T35" fmla="*/ 1440891532 h 66"/>
                <a:gd name="T36" fmla="*/ 1788085962 w 63"/>
                <a:gd name="T37" fmla="*/ 1486669054 h 66"/>
                <a:gd name="T38" fmla="*/ 2121538478 w 63"/>
                <a:gd name="T39" fmla="*/ 1440891532 h 66"/>
                <a:gd name="T40" fmla="*/ 2147483646 w 63"/>
                <a:gd name="T41" fmla="*/ 1258819285 h 66"/>
                <a:gd name="T42" fmla="*/ 2147483646 w 63"/>
                <a:gd name="T43" fmla="*/ 1211297009 h 66"/>
                <a:gd name="T44" fmla="*/ 2147483646 w 63"/>
                <a:gd name="T45" fmla="*/ 1034435001 h 66"/>
                <a:gd name="T46" fmla="*/ 2147483646 w 63"/>
                <a:gd name="T47" fmla="*/ 754770861 h 66"/>
                <a:gd name="T48" fmla="*/ 2147483646 w 63"/>
                <a:gd name="T49" fmla="*/ 548121773 h 66"/>
                <a:gd name="T50" fmla="*/ 2147483646 w 63"/>
                <a:gd name="T51" fmla="*/ 455107969 h 66"/>
                <a:gd name="T52" fmla="*/ 2147483646 w 63"/>
                <a:gd name="T53" fmla="*/ 500503315 h 66"/>
                <a:gd name="T54" fmla="*/ 2147483646 w 63"/>
                <a:gd name="T55" fmla="*/ 682874652 h 66"/>
                <a:gd name="T56" fmla="*/ 2147483646 w 63"/>
                <a:gd name="T57" fmla="*/ 803411200 h 66"/>
                <a:gd name="T58" fmla="*/ 2147483646 w 63"/>
                <a:gd name="T59" fmla="*/ 731529640 h 66"/>
                <a:gd name="T60" fmla="*/ 2147483646 w 63"/>
                <a:gd name="T61" fmla="*/ 590285633 h 66"/>
                <a:gd name="T62" fmla="*/ 2147483646 w 63"/>
                <a:gd name="T63" fmla="*/ 407885922 h 66"/>
                <a:gd name="T64" fmla="*/ 2147483646 w 63"/>
                <a:gd name="T65" fmla="*/ 231054935 h 66"/>
                <a:gd name="T66" fmla="*/ 2147483646 w 63"/>
                <a:gd name="T67" fmla="*/ 95726922 h 66"/>
                <a:gd name="T68" fmla="*/ 2147483646 w 63"/>
                <a:gd name="T69" fmla="*/ 0 h 66"/>
                <a:gd name="T70" fmla="*/ 2147483646 w 63"/>
                <a:gd name="T71" fmla="*/ 48599822 h 66"/>
                <a:gd name="T72" fmla="*/ 2147483646 w 63"/>
                <a:gd name="T73" fmla="*/ 188552971 h 66"/>
                <a:gd name="T74" fmla="*/ 2147483646 w 63"/>
                <a:gd name="T75" fmla="*/ 371392155 h 66"/>
                <a:gd name="T76" fmla="*/ 2147483646 w 63"/>
                <a:gd name="T77" fmla="*/ 500503315 h 66"/>
                <a:gd name="T78" fmla="*/ 2147483646 w 63"/>
                <a:gd name="T79" fmla="*/ 590285633 h 66"/>
                <a:gd name="T80" fmla="*/ 2147483646 w 63"/>
                <a:gd name="T81" fmla="*/ 455107969 h 66"/>
                <a:gd name="T82" fmla="*/ 2147483646 w 63"/>
                <a:gd name="T83" fmla="*/ 407885922 h 66"/>
                <a:gd name="T84" fmla="*/ 2147483646 w 63"/>
                <a:gd name="T85" fmla="*/ 590285633 h 66"/>
                <a:gd name="T86" fmla="*/ 2147483646 w 63"/>
                <a:gd name="T87" fmla="*/ 1034435001 h 66"/>
                <a:gd name="T88" fmla="*/ 2147483646 w 63"/>
                <a:gd name="T89" fmla="*/ 1304294989 h 66"/>
                <a:gd name="T90" fmla="*/ 2147483646 w 63"/>
                <a:gd name="T91" fmla="*/ 1440891532 h 66"/>
                <a:gd name="T92" fmla="*/ 2147483646 w 63"/>
                <a:gd name="T93" fmla="*/ 1724504947 h 66"/>
                <a:gd name="T94" fmla="*/ 1844403129 w 63"/>
                <a:gd name="T95" fmla="*/ 1990308223 h 66"/>
                <a:gd name="T96" fmla="*/ 1426252605 w 63"/>
                <a:gd name="T97" fmla="*/ 2147483646 h 66"/>
                <a:gd name="T98" fmla="*/ 1151750980 w 63"/>
                <a:gd name="T99" fmla="*/ 2147483646 h 66"/>
                <a:gd name="T100" fmla="*/ 872825720 w 63"/>
                <a:gd name="T101" fmla="*/ 2147483646 h 66"/>
                <a:gd name="T102" fmla="*/ 496892444 w 63"/>
                <a:gd name="T103" fmla="*/ 2147483646 h 66"/>
                <a:gd name="T104" fmla="*/ 168058639 w 63"/>
                <a:gd name="T105" fmla="*/ 214748364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0" name="Freeform 879"/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114054445 w 65"/>
                <a:gd name="T1" fmla="*/ 2147483646 h 69"/>
                <a:gd name="T2" fmla="*/ 280162952 w 65"/>
                <a:gd name="T3" fmla="*/ 2147483646 h 69"/>
                <a:gd name="T4" fmla="*/ 392640755 w 65"/>
                <a:gd name="T5" fmla="*/ 2147483646 h 69"/>
                <a:gd name="T6" fmla="*/ 556015705 w 65"/>
                <a:gd name="T7" fmla="*/ 2147483646 h 69"/>
                <a:gd name="T8" fmla="*/ 449225792 w 65"/>
                <a:gd name="T9" fmla="*/ 2147483646 h 69"/>
                <a:gd name="T10" fmla="*/ 556015705 w 65"/>
                <a:gd name="T11" fmla="*/ 2147483646 h 69"/>
                <a:gd name="T12" fmla="*/ 612073480 w 65"/>
                <a:gd name="T13" fmla="*/ 2020213090 h 69"/>
                <a:gd name="T14" fmla="*/ 612073480 w 65"/>
                <a:gd name="T15" fmla="*/ 1839453310 h 69"/>
                <a:gd name="T16" fmla="*/ 722416548 w 65"/>
                <a:gd name="T17" fmla="*/ 1797700800 h 69"/>
                <a:gd name="T18" fmla="*/ 556015705 w 65"/>
                <a:gd name="T19" fmla="*/ 1557303135 h 69"/>
                <a:gd name="T20" fmla="*/ 169769485 w 65"/>
                <a:gd name="T21" fmla="*/ 1557303135 h 69"/>
                <a:gd name="T22" fmla="*/ 226354143 w 65"/>
                <a:gd name="T23" fmla="*/ 1419450054 h 69"/>
                <a:gd name="T24" fmla="*/ 0 w 65"/>
                <a:gd name="T25" fmla="*/ 1371881403 h 69"/>
                <a:gd name="T26" fmla="*/ 0 w 65"/>
                <a:gd name="T27" fmla="*/ 1228736314 h 69"/>
                <a:gd name="T28" fmla="*/ 169769485 w 65"/>
                <a:gd name="T29" fmla="*/ 1193439805 h 69"/>
                <a:gd name="T30" fmla="*/ 280162952 w 65"/>
                <a:gd name="T31" fmla="*/ 1144266186 h 69"/>
                <a:gd name="T32" fmla="*/ 392640755 w 65"/>
                <a:gd name="T33" fmla="*/ 1371881403 h 69"/>
                <a:gd name="T34" fmla="*/ 668670083 w 65"/>
                <a:gd name="T35" fmla="*/ 1419450054 h 69"/>
                <a:gd name="T36" fmla="*/ 1157290321 w 65"/>
                <a:gd name="T37" fmla="*/ 1325629272 h 69"/>
                <a:gd name="T38" fmla="*/ 1214729969 w 65"/>
                <a:gd name="T39" fmla="*/ 1463594293 h 69"/>
                <a:gd name="T40" fmla="*/ 1546492689 w 65"/>
                <a:gd name="T41" fmla="*/ 1419450054 h 69"/>
                <a:gd name="T42" fmla="*/ 1769363522 w 65"/>
                <a:gd name="T43" fmla="*/ 1654656518 h 69"/>
                <a:gd name="T44" fmla="*/ 1911898950 w 65"/>
                <a:gd name="T45" fmla="*/ 1512896352 h 69"/>
                <a:gd name="T46" fmla="*/ 2147483646 w 65"/>
                <a:gd name="T47" fmla="*/ 1325629272 h 69"/>
                <a:gd name="T48" fmla="*/ 2147483646 w 65"/>
                <a:gd name="T49" fmla="*/ 1278121655 h 69"/>
                <a:gd name="T50" fmla="*/ 2147483646 w 65"/>
                <a:gd name="T51" fmla="*/ 1278121655 h 69"/>
                <a:gd name="T52" fmla="*/ 2147483646 w 65"/>
                <a:gd name="T53" fmla="*/ 1098538301 h 69"/>
                <a:gd name="T54" fmla="*/ 2147483646 w 65"/>
                <a:gd name="T55" fmla="*/ 912069275 h 69"/>
                <a:gd name="T56" fmla="*/ 2147483646 w 65"/>
                <a:gd name="T57" fmla="*/ 742559076 h 69"/>
                <a:gd name="T58" fmla="*/ 2147483646 w 65"/>
                <a:gd name="T59" fmla="*/ 510606004 h 69"/>
                <a:gd name="T60" fmla="*/ 2147483646 w 65"/>
                <a:gd name="T61" fmla="*/ 510606004 h 69"/>
                <a:gd name="T62" fmla="*/ 2147483646 w 65"/>
                <a:gd name="T63" fmla="*/ 605495463 h 69"/>
                <a:gd name="T64" fmla="*/ 2147483646 w 65"/>
                <a:gd name="T65" fmla="*/ 790102746 h 69"/>
                <a:gd name="T66" fmla="*/ 2147483646 w 65"/>
                <a:gd name="T67" fmla="*/ 912069275 h 69"/>
                <a:gd name="T68" fmla="*/ 2147483646 w 65"/>
                <a:gd name="T69" fmla="*/ 790102746 h 69"/>
                <a:gd name="T70" fmla="*/ 2147483646 w 65"/>
                <a:gd name="T71" fmla="*/ 742559076 h 69"/>
                <a:gd name="T72" fmla="*/ 2147483646 w 65"/>
                <a:gd name="T73" fmla="*/ 557346697 h 69"/>
                <a:gd name="T74" fmla="*/ 2147483646 w 65"/>
                <a:gd name="T75" fmla="*/ 413666878 h 69"/>
                <a:gd name="T76" fmla="*/ 2147483646 w 65"/>
                <a:gd name="T77" fmla="*/ 234773181 h 69"/>
                <a:gd name="T78" fmla="*/ 2147483646 w 65"/>
                <a:gd name="T79" fmla="*/ 49200801 h 69"/>
                <a:gd name="T80" fmla="*/ 2147483646 w 65"/>
                <a:gd name="T81" fmla="*/ 49200801 h 69"/>
                <a:gd name="T82" fmla="*/ 2147483646 w 65"/>
                <a:gd name="T83" fmla="*/ 0 h 69"/>
                <a:gd name="T84" fmla="*/ 2147483646 w 65"/>
                <a:gd name="T85" fmla="*/ 234773181 h 69"/>
                <a:gd name="T86" fmla="*/ 2147483646 w 65"/>
                <a:gd name="T87" fmla="*/ 413666878 h 69"/>
                <a:gd name="T88" fmla="*/ 2147483646 w 65"/>
                <a:gd name="T89" fmla="*/ 510606004 h 69"/>
                <a:gd name="T90" fmla="*/ 2147483646 w 65"/>
                <a:gd name="T91" fmla="*/ 605495463 h 69"/>
                <a:gd name="T92" fmla="*/ 2147483646 w 65"/>
                <a:gd name="T93" fmla="*/ 605495463 h 69"/>
                <a:gd name="T94" fmla="*/ 2147483646 w 65"/>
                <a:gd name="T95" fmla="*/ 413666878 h 69"/>
                <a:gd name="T96" fmla="*/ 2147483646 w 65"/>
                <a:gd name="T97" fmla="*/ 413666878 h 69"/>
                <a:gd name="T98" fmla="*/ 2147483646 w 65"/>
                <a:gd name="T99" fmla="*/ 605495463 h 69"/>
                <a:gd name="T100" fmla="*/ 2147483646 w 65"/>
                <a:gd name="T101" fmla="*/ 1006411237 h 69"/>
                <a:gd name="T102" fmla="*/ 2147483646 w 65"/>
                <a:gd name="T103" fmla="*/ 1228736314 h 69"/>
                <a:gd name="T104" fmla="*/ 2147483646 w 65"/>
                <a:gd name="T105" fmla="*/ 1419450054 h 69"/>
                <a:gd name="T106" fmla="*/ 2147483646 w 65"/>
                <a:gd name="T107" fmla="*/ 1557303135 h 69"/>
                <a:gd name="T108" fmla="*/ 2147483646 w 65"/>
                <a:gd name="T109" fmla="*/ 1751596618 h 69"/>
                <a:gd name="T110" fmla="*/ 1911898950 w 65"/>
                <a:gd name="T111" fmla="*/ 2117602560 h 69"/>
                <a:gd name="T112" fmla="*/ 1657055945 w 65"/>
                <a:gd name="T113" fmla="*/ 2117602560 h 69"/>
                <a:gd name="T114" fmla="*/ 1327052083 w 65"/>
                <a:gd name="T115" fmla="*/ 2147483646 h 69"/>
                <a:gd name="T116" fmla="*/ 990945020 w 65"/>
                <a:gd name="T117" fmla="*/ 2147483646 h 69"/>
                <a:gd name="T118" fmla="*/ 834951099 w 65"/>
                <a:gd name="T119" fmla="*/ 2147483646 h 69"/>
                <a:gd name="T120" fmla="*/ 556015705 w 65"/>
                <a:gd name="T121" fmla="*/ 2147483646 h 69"/>
                <a:gd name="T122" fmla="*/ 226354143 w 65"/>
                <a:gd name="T123" fmla="*/ 214748364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1" name="Rectangle 880"/>
            <p:cNvSpPr>
              <a:spLocks noChangeArrowheads="1"/>
            </p:cNvSpPr>
            <p:nvPr/>
          </p:nvSpPr>
          <p:spPr bwMode="auto">
            <a:xfrm>
              <a:off x="5289" y="2516"/>
              <a:ext cx="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32" name="WordArt 177"/>
            <p:cNvSpPr>
              <a:spLocks noChangeArrowheads="1" noChangeShapeType="1" noTextEdit="1"/>
            </p:cNvSpPr>
            <p:nvPr/>
          </p:nvSpPr>
          <p:spPr bwMode="auto">
            <a:xfrm>
              <a:off x="5312" y="2619"/>
              <a:ext cx="256" cy="2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7</a:t>
              </a:r>
            </a:p>
          </p:txBody>
        </p:sp>
      </p:grpSp>
      <p:sp>
        <p:nvSpPr>
          <p:cNvPr id="883" name="TextBox 882"/>
          <p:cNvSpPr txBox="1">
            <a:spLocks noChangeArrowheads="1"/>
          </p:cNvSpPr>
          <p:nvPr/>
        </p:nvSpPr>
        <p:spPr bwMode="auto">
          <a:xfrm>
            <a:off x="1143000" y="2819401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/>
              <a:t>		</a:t>
            </a:r>
            <a:r>
              <a:rPr lang="en-US" alt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 CHIA 5</a:t>
            </a:r>
          </a:p>
        </p:txBody>
      </p:sp>
    </p:spTree>
    <p:extLst>
      <p:ext uri="{BB962C8B-B14F-4D97-AF65-F5344CB8AC3E}">
        <p14:creationId xmlns:p14="http://schemas.microsoft.com/office/powerpoint/2010/main" val="2585544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3 0.04192 C -0.02379 0.04131 -0.03507 0.041 -0.04132 0.04192 C -0.04757 0.04285 -0.04653 0.03915 -0.05 0.04747 C -0.05348 0.05641 -0.05903 0.07429 -0.06164 0.09371 C -0.06424 0.11375 -0.06719 0.13625 -0.06598 0.16554 C -0.06476 0.19482 -0.07014 0.2426 -0.05434 0.26973 C -0.03854 0.29716 -0.02188 0.31843 0.0283 0.32922 C 0.07847 0.34032 0.19496 0.33539 0.24705 0.33508 C 0.29913 0.33508 0.31163 0.33077 0.34132 0.32768 C 0.371 0.32429 0.40625 0.33385 0.42534 0.31597 C 0.44444 0.2984 0.44965 0.24969 0.45573 0.22133 C 0.4618 0.19328 0.44982 0.16739 0.46163 0.14581 C 0.47343 0.12454 0.50069 0.1045 0.52673 0.09217 C 0.55277 0.07984 0.59444 0.07645 0.61805 0.07275 C 0.64166 0.06874 0.65347 0.07552 0.66875 0.06874 C 0.68402 0.06227 0.69896 0.05271 0.70937 0.03206 C 0.71979 0.01141 0.72864 -0.03206 0.73107 -0.05672 C 0.7335 -0.08107 0.71944 -0.07922 0.72378 -0.11436 C 0.72812 -0.15012 0.7559 -0.24137 0.75711 -0.27127 C 0.75833 -0.30055 0.73437 -0.28206 0.73107 -0.29223 C 0.72777 -0.3024 0.74184 -0.32182 0.73698 -0.33261 C 0.73211 -0.34371 0.71545 -0.35789 0.70208 -0.35758 C 0.68871 -0.35727 0.67291 -0.34433 0.65711 -0.33076 " pathEditMode="relative" rAng="0" ptsTypes="aaaaaaaaaaaaaaaaaaaaa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42" y="-5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4167 C 0.09896 0.04375 0.10938 0.0463 0.12031 0.03958 C 0.1316 0.03287 0.14653 0.0125 0.15538 0.0007 C 0.16424 -0.01088 0.16997 -0.01505 0.17413 -0.03171 C 0.1783 -0.04838 0.18733 -0.07731 0.18003 -0.09977 C 0.17274 -0.12176 0.14549 -0.14167 0.13073 -0.16481 C 0.11597 -0.18796 0.10694 -0.21736 0.09149 -0.23843 C 0.07587 -0.25995 0.05556 -0.27639 0.03628 -0.29236 C 0.01719 -0.30833 -0.00677 -0.32477 -0.02431 -0.33495 C -0.04184 -0.34537 -0.06684 -0.3713 -0.06927 -0.35463 C -0.0717 -0.3375 -0.04219 -0.26088 -0.03889 -0.23264 C -0.03559 -0.2044 -0.04028 -0.19676 -0.04896 -0.18449 C -0.05764 -0.17199 -0.07361 -0.16551 -0.09097 -0.15903 C -0.10833 -0.15301 -0.13472 -0.14954 -0.1533 -0.14745 C -0.17187 -0.1456 -0.18472 -0.14792 -0.2026 -0.14745 C -0.22049 -0.14722 -0.24462 -0.14815 -0.26059 -0.1456 C -0.27656 -0.14329 -0.28802 -0.14143 -0.29826 -0.13403 C -0.30851 -0.12662 -0.31667 -0.11921 -0.32153 -0.10139 C -0.32639 -0.08356 -0.32587 -0.04861 -0.32726 -0.02801 C -0.32865 -0.00741 -0.32292 0.01157 -0.33021 0.02222 C -0.3375 0.03287 -0.35417 0.03426 -0.37083 0.035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 0.02637 C -0.06059 0.02382 -0.06788 0.02128 -0.07639 0.02637 C -0.08489 0.03145 -0.09982 0.04394 -0.10399 0.05736 C -0.10816 0.07077 -0.10781 0.08765 -0.10104 0.10754 C -0.09427 0.12743 -0.08437 0.15888 -0.06336 0.17692 C -0.04236 0.19496 0.0007 0.20144 0.025 0.21554 C 0.04931 0.22965 0.06216 0.23751 0.08299 0.26203 C 0.10382 0.28654 0.12535 0.33626 0.14966 0.3624 C 0.17396 0.38853 0.18837 0.4142 0.22934 0.41836 C 0.27032 0.42253 0.3349 0.38807 0.39584 0.38737 C 0.45712 0.38668 0.55712 0.41536 0.59601 0.41443 C 0.6349 0.41351 0.61511 0.39547 0.62934 0.38159 C 0.64358 0.36772 0.66962 0.35777 0.6816 0.33141 C 0.69341 0.30504 0.69757 0.25578 0.70174 0.22341 C 0.70591 0.19103 0.70434 0.1679 0.70608 0.13645 C 0.70782 0.105 0.7132 0.05551 0.71198 0.034 C 0.71077 0.01249 0.70868 0.0111 0.69896 0.00717 C 0.68924 0.00324 0.67153 0.00694 0.654 0.01087 " pathEditMode="relative" ptsTypes="aaaaaaaaaaaaaaaa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03 0.06658 C -0.06892 0.07953 -0.07865 0.09247 -0.08073 0.10912 C -0.08281 0.12546 -0.08837 0.14272 -0.07205 0.16492 C -0.05573 0.18711 -0.01493 0.22718 0.01771 0.24383 C 0.05035 0.26109 0.07292 0.27312 0.12361 0.26695 C 0.17431 0.26109 0.27517 0.22657 0.32205 0.20746 C 0.36892 0.18803 0.37813 0.18279 0.40469 0.15135 C 0.43125 0.12022 0.46076 0.08415 0.4816 0.01787 C 0.50243 -0.04748 0.52118 -0.16369 0.52934 -0.2423 C 0.5375 -0.32152 0.53611 -0.39797 0.5309 -0.455 C 0.52569 -0.51141 0.52396 -0.55857 0.49757 -0.58231 C 0.47118 -0.60543 0.40191 -0.59433 0.37292 -0.59618 C 0.34392 -0.59711 0.33802 -0.59094 0.32361 -0.58817 C 0.3092 -0.58508 0.30069 -0.58324 0.28594 -0.58077 C 0.27118 -0.57707 0.24757 -0.57645 0.23524 -0.5706 C 0.22292 -0.56381 0.22309 -0.54532 0.21198 -0.54008 C 0.20087 -0.53484 0.1816 -0.54224 0.16858 -0.54008 C 0.15556 -0.53792 0.14219 -0.53052 0.13368 -0.52621 C 0.12517 -0.52189 0.12205 -0.51542 0.11771 -0.51264 C 0.11337 -0.51018 0.11042 -0.50956 0.10764 -0.50894 " pathEditMode="relative" rAng="0" ptsTypes="aaaaaaaaaaaaaaaaaa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-23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-0.00648 C 0.07135 -0.01434 0.08784 -0.02197 0.10139 -0.02961 C 0.11493 -0.03724 0.12135 -0.04464 0.13628 -0.05273 C 0.15121 -0.06083 0.17048 -0.07031 0.19132 -0.07794 C 0.21215 -0.08557 0.23489 -0.09529 0.26093 -0.09922 C 0.28698 -0.10315 0.32656 -0.10454 0.34774 -0.10107 C 0.36892 -0.0976 0.37777 -0.0895 0.38836 -0.07794 C 0.39896 -0.06638 0.4059 -0.04487 0.41163 -0.03146 C 0.41736 -0.01804 0.42118 -0.00926 0.42326 0.00323 C 0.42534 0.01572 0.42343 0.03122 0.42465 0.04371 C 0.42586 0.05619 0.42951 0.0629 0.43038 0.0784 C 0.43125 0.09389 0.4309 0.11193 0.43038 0.13644 C 0.42986 0.16096 0.42777 0.19958 0.4276 0.22525 C 0.42743 0.25092 0.42847 0.26549 0.42899 0.29093 C 0.42951 0.31637 0.43021 0.34736 0.43038 0.37766 C 0.43055 0.40795 0.43038 0.44842 0.43038 0.47224 C 0.43038 0.49606 0.44566 0.5333 0.43038 0.52058 C 0.4151 0.50786 0.36493 0.42345 0.33906 0.39523 C 0.31319 0.36702 0.29218 0.35245 0.27534 0.35083 C 0.2585 0.34921 0.25173 0.37395 0.23767 0.38552 C 0.22361 0.39708 0.20225 0.4061 0.19132 0.42021 C 0.18038 0.43432 0.18003 0.45305 0.17239 0.47039 C 0.16475 0.48774 0.15486 0.50601 0.14496 0.52451 " pathEditMode="relative" ptsTypes="aaaaaaaaaaaaaaaaaaaaaaA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0.10358 C 0.07378 0.10974 0.09167 0.11621 0.1066 0.12485 C 0.12153 0.13317 0.12847 0.14796 0.14566 0.15536 C 0.16285 0.16276 0.18663 0.16646 0.20955 0.16923 C 0.23247 0.17201 0.25781 0.17355 0.28333 0.17293 C 0.30885 0.17201 0.3441 0.17756 0.36319 0.16523 C 0.38229 0.15259 0.38628 0.12022 0.39792 0.09772 C 0.40955 0.07522 0.42222 0.04901 0.43264 0.03021 C 0.44306 0.0111 0.45365 0.00339 0.46024 -0.01634 C 0.46684 -0.03607 0.46545 -0.05888 0.47188 -0.08786 C 0.4783 -0.11683 0.49444 -0.15968 0.49931 -0.18989 C 0.50417 -0.22041 0.50156 -0.24661 0.50087 -0.26911 C 0.50017 -0.29162 0.50295 -0.31782 0.49497 -0.32522 C 0.48698 -0.33261 0.46458 -0.31782 0.45295 -0.3135 C 0.44132 -0.30919 0.4342 -0.30395 0.42535 -0.2984 C 0.41649 -0.29285 0.40382 -0.2836 0.39931 -0.28083 " pathEditMode="relative" rAng="0" ptsTypes="aaaaaaaaaaaaaa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13" y="-18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1806 C -0.04635 -0.02662 -0.05312 -0.03519 -0.05851 -0.04329 C -0.06389 -0.05139 -0.06024 -0.0544 -0.07153 -0.06644 C -0.08281 -0.07847 -0.11042 -0.10833 -0.12656 -0.11482 C -0.14271 -0.1213 -0.15052 -0.1081 -0.16858 -0.10509 C -0.18663 -0.10208 -0.21128 -0.10486 -0.23524 -0.09722 C -0.2592 -0.08958 -0.29497 -0.07269 -0.31215 -0.0588 C -0.32934 -0.04491 -0.3309 -0.03403 -0.33819 -0.01435 C -0.34549 0.00532 -0.34983 0.03148 -0.35556 0.05926 C -0.36128 0.08704 -0.3724 0.12708 -0.37292 0.15162 C -0.37344 0.17616 -0.375 0.18426 -0.35851 0.20579 C -0.34201 0.22731 -0.30365 0.27037 -0.27448 0.28125 C -0.24531 0.29213 -0.20486 0.27338 -0.18316 0.27153 C -0.16146 0.26967 -0.1592 0.26898 -0.14392 0.26967 C -0.12865 0.27037 -0.10365 0.26991 -0.09184 0.27546 C -0.08003 0.28102 -0.07656 0.29097 -0.07292 0.30254 C -0.06927 0.31412 -0.06927 0.33403 -0.06997 0.34491 C -0.07066 0.35579 -0.06858 0.35995 -0.07726 0.36782 C -0.08594 0.37592 -0.11181 0.3875 -0.12222 0.39305 C -0.13264 0.39861 -0.13611 0.39954 -0.13958 0.40069 " pathEditMode="relative" rAng="0" ptsTypes="aaaaaaaaaaaaaaaaaaaA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36 -0.01787 C 0.04705 -0.03021 0.04809 -0.04284 0.05052 -0.05394 C 0.05295 -0.06473 0.05608 -0.07275 0.06059 -0.08384 C 0.06493 -0.09463 0.07188 -0.10604 0.07743 -0.11929 C 0.08316 -0.13286 0.08976 -0.15104 0.09445 -0.16337 C 0.09914 -0.1754 0.09723 -0.17478 0.10573 -0.19328 C 0.11441 -0.21146 0.13403 -0.25061 0.14688 -0.27312 C 0.15973 -0.295 0.16736 -0.31627 0.18368 -0.32459 C 0.2 -0.33292 0.22882 -0.32675 0.24462 -0.32244 C 0.26042 -0.31874 0.26407 -0.3135 0.27848 -0.30055 C 0.29289 -0.28822 0.31598 -0.26541 0.33091 -0.24691 C 0.34584 -0.22811 0.35018 -0.20437 0.36771 -0.18896 C 0.38525 -0.17385 0.41233 -0.17108 0.43577 -0.15536 C 0.4592 -0.13902 0.48559 -0.11529 0.50799 -0.09371 C 0.53039 -0.07244 0.56146 -0.05456 0.57032 -0.02589 C 0.57917 0.00278 0.57448 0.05827 0.56042 0.07769 C 0.54636 0.0968 0.51077 0.08354 0.48525 0.0894 C 0.4599 0.09557 0.43542 0.10635 0.40747 0.11375 C 0.37934 0.12115 0.33924 0.12639 0.31684 0.13348 C 0.29445 0.14057 0.28976 0.15044 0.27292 0.15537 C 0.25608 0.16092 0.23924 0.15938 0.21632 0.16554 C 0.19323 0.1714 0.154 0.17941 0.1342 0.19143 C 0.11424 0.20284 0.10712 0.22164 0.0974 0.23521 C 0.0875 0.24877 0.0823 0.26357 0.07466 0.27282 C 0.06702 0.28237 0.05955 0.28638 0.05209 0.291 " pathEditMode="relative" rAng="0" ptsTypes="aaaaaaaaaaaaaaaaaaaaaaaaA">
                                      <p:cBhvr>
                                        <p:cTn id="1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32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0.1418 C 0.07951 0.13748 0.08784 0.13348 0.09357 0.10697 C 0.0993 0.08015 0.1033 0.01418 0.10659 -0.0185 C 0.10989 -0.05179 0.1125 -0.06936 0.11389 -0.09001 C 0.11527 -0.11067 0.11215 -0.1193 0.11527 -0.14211 C 0.1184 -0.16523 0.13229 -0.20592 0.13281 -0.22904 C 0.13333 -0.25216 0.1283 -0.2611 0.11823 -0.28083 C 0.10816 -0.30117 0.08541 -0.32892 0.0717 -0.34865 C 0.05833 -0.36837 0.05312 -0.38564 0.03715 -0.39889 C 0.021 -0.41215 -0.00539 -0.41831 -0.02518 -0.42787 C -0.04497 -0.43773 -0.06094 -0.44821 -0.08177 -0.45715 C -0.10261 -0.46548 -0.13056 -0.47349 -0.14983 -0.48027 C -0.1691 -0.48613 -0.1816 -0.49137 -0.19775 -0.49538 C -0.21389 -0.49969 -0.23299 -0.50863 -0.24705 -0.50524 C -0.26111 -0.50185 -0.27396 -0.48397 -0.28177 -0.47411 C -0.28959 -0.46455 -0.29011 -0.45561 -0.29341 -0.44729 C -0.2967 -0.43866 -0.29601 -0.42941 -0.30209 -0.42417 C -0.30816 -0.41831 -0.31962 -0.4177 -0.32952 -0.4143 C -0.33941 -0.41122 -0.35209 -0.40721 -0.36146 -0.40475 C -0.37084 -0.40197 -0.38177 -0.40012 -0.38611 -0.39889 " pathEditMode="relative" rAng="0" ptsTypes="aaaaaaaaaaaaaaaaaaaA"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9" y="-32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-0.09274 C 0.025 -0.10453 0.02917 -0.11632 0.05 -0.13344 C 0.07084 -0.15055 0.11424 -0.17437 0.14566 -0.19519 C 0.17709 -0.216 0.20573 -0.24098 0.23837 -0.25879 C 0.27101 -0.27659 0.31025 -0.30712 0.34132 -0.30134 C 0.3724 -0.29556 0.41007 -0.24722 0.42535 -0.2241 C 0.44063 -0.20097 0.45816 -0.18224 0.43264 -0.16235 C 0.40712 -0.14246 0.31042 -0.12419 0.2717 -0.1043 C 0.23299 -0.08441 0.21598 -0.06891 0.2007 -0.04255 C 0.18542 -0.01619 0.17934 0.02521 0.18039 0.05389 C 0.18143 0.08257 0.18872 0.10685 0.2066 0.12928 C 0.22448 0.15171 0.25973 0.17415 0.28768 0.18895 C 0.31563 0.20375 0.3467 0.20629 0.37466 0.21809 C 0.40261 0.22988 0.43177 0.23821 0.45573 0.26041 C 0.47969 0.28261 0.50643 0.321 0.51806 0.3513 C 0.52969 0.38159 0.53108 0.42022 0.52535 0.44195 C 0.51962 0.46369 0.49323 0.47271 0.48334 0.48243 C 0.47344 0.49214 0.46962 0.49584 0.46598 0.49977 " pathEditMode="relative" ptsTypes="aaaaaaaaaaaaaaaaaA">
                                      <p:cBhvr>
                                        <p:cTn id="1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6531345" y="4776967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28" y="4632022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19200" y="140083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1143000" y="647700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1219200" y="304800"/>
            <a:ext cx="6172200" cy="2590801"/>
          </a:xfrm>
          <a:prstGeom prst="irregularSeal2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lin ang="5400000" scaled="1"/>
          </a:gradFill>
          <a:ln w="38100" cmpd="dbl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720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762000" y="2683933"/>
            <a:ext cx="8153400" cy="3200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rgbClr val="FFCCFF"/>
              </a:gs>
            </a:gsLst>
            <a:lin ang="5400000" scaled="1"/>
          </a:gradFill>
          <a:ln w="76200" cap="rnd" cmpd="tri">
            <a:solidFill>
              <a:srgbClr val="0099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7200">
              <a:solidFill>
                <a:srgbClr val="FF00FF"/>
              </a:solidFill>
              <a:latin typeface=".VnTime" pitchFamily="34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219200"/>
            <a:ext cx="8839200" cy="533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eaLnBrk="1" hangingPunct="1"/>
            <a:endParaRPr lang="en-US" alt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eaLnBrk="1" hangingPunct="1"/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4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en-US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6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16444">
            <a:off x="257175" y="-350307"/>
            <a:ext cx="180975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865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827088" y="981075"/>
            <a:ext cx="7543800" cy="547687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quý thầy cô mạnh khỏe hạnh phúc.</a:t>
            </a:r>
          </a:p>
          <a:p>
            <a:pPr algn="ctr"/>
            <a:r>
              <a:rPr lang="vi-VN" sz="3600" b="1" kern="1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các em  chăm ngoan học giỏi</a:t>
            </a:r>
            <a:endParaRPr lang="en-US" sz="3600" b="1" kern="1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</p:txBody>
      </p:sp>
      <p:pic>
        <p:nvPicPr>
          <p:cNvPr id="31747" name="Picture 3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2852738"/>
            <a:ext cx="4191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419100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943600"/>
            <a:ext cx="175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60960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2413" y="3340100"/>
            <a:ext cx="4103688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0"/>
            <a:ext cx="4179888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438400"/>
            <a:ext cx="4724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33375"/>
            <a:ext cx="4343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8312" y="4724400"/>
            <a:ext cx="23622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7244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blumen-pflanzen10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2420940"/>
            <a:ext cx="471805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4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1" y="327660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3"/>
          <p:cNvGrpSpPr>
            <a:grpSpLocks/>
          </p:cNvGrpSpPr>
          <p:nvPr/>
        </p:nvGrpSpPr>
        <p:grpSpPr bwMode="auto">
          <a:xfrm rot="-5400000">
            <a:off x="-38100" y="38100"/>
            <a:ext cx="3962400" cy="3886200"/>
            <a:chOff x="3936" y="-15"/>
            <a:chExt cx="1817" cy="1788"/>
          </a:xfrm>
        </p:grpSpPr>
        <p:pic>
          <p:nvPicPr>
            <p:cNvPr id="12309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5181600" y="0"/>
            <a:ext cx="3962400" cy="3886200"/>
            <a:chOff x="3936" y="-15"/>
            <a:chExt cx="1817" cy="1788"/>
          </a:xfrm>
        </p:grpSpPr>
        <p:pic>
          <p:nvPicPr>
            <p:cNvPr id="12306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305" name="Picture 23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556260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04895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3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9" presetClass="exit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-37436" y="4240904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256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6578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560109">
            <a:off x="6985505" y="1623536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4179785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61962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75281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6655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60109">
            <a:off x="7061705" y="4519136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2838271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90" y="94822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3" y="2838271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6200" y="2804446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90" y="9144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3" y="2804446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76200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685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1828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310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4191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5388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6553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685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1828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310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4191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5388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6553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1430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15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7957396" y="5495388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2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1219199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=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371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10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25161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809</Words>
  <Application>Microsoft Office PowerPoint</Application>
  <PresentationFormat>On-screen Show (4:3)</PresentationFormat>
  <Paragraphs>216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CPH</cp:lastModifiedBy>
  <cp:revision>75</cp:revision>
  <dcterms:created xsi:type="dcterms:W3CDTF">2017-12-14T15:57:41Z</dcterms:created>
  <dcterms:modified xsi:type="dcterms:W3CDTF">2021-07-23T13:12:38Z</dcterms:modified>
</cp:coreProperties>
</file>