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68" r:id="rId4"/>
    <p:sldId id="269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6ADD-D4D7-46CF-BD97-08F24766676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F9434-54D1-473F-99C0-CEC950A0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ô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ra.</a:t>
            </a:r>
            <a:endParaRPr lang="en-US" dirty="0"/>
          </a:p>
          <a:p>
            <a:r>
              <a:rPr lang="en-US" dirty="0"/>
              <a:t>- 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,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4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3526-4621-4D99-9E35-437798671A0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299F-C4FE-4E6F-9BE9-485762D24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WordArt 3"/>
          <p:cNvSpPr>
            <a:spLocks noChangeArrowheads="1" noChangeShapeType="1" noTextEdit="1"/>
          </p:cNvSpPr>
          <p:nvPr/>
        </p:nvSpPr>
        <p:spPr bwMode="auto">
          <a:xfrm rot="251917">
            <a:off x="711201" y="0"/>
            <a:ext cx="11173884" cy="2820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spc="-1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Arial"/>
                <a:cs typeface="Arial"/>
              </a:rPr>
              <a:t>KÍNH CHÀO QUÝ THẦY CÔ VỀ DỰ GIỜ</a:t>
            </a:r>
          </a:p>
        </p:txBody>
      </p:sp>
      <p:pic>
        <p:nvPicPr>
          <p:cNvPr id="163843" name="Picture 4" descr="M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3352800"/>
            <a:ext cx="7010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5"/>
          <p:cNvSpPr txBox="1">
            <a:spLocks noChangeArrowheads="1"/>
          </p:cNvSpPr>
          <p:nvPr/>
        </p:nvSpPr>
        <p:spPr bwMode="auto">
          <a:xfrm>
            <a:off x="4368800" y="4876800"/>
            <a:ext cx="3759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  <a:latin typeface=".VnTime" pitchFamily="34" charset="0"/>
              </a:rPr>
              <a:t>Líp</a:t>
            </a:r>
            <a:r>
              <a:rPr lang="en-US" altLang="en-US" sz="6600" b="1" dirty="0">
                <a:solidFill>
                  <a:srgbClr val="FF0000"/>
                </a:solidFill>
                <a:latin typeface=".VnTime" pitchFamily="34" charset="0"/>
              </a:rPr>
              <a:t> 3 </a:t>
            </a:r>
          </a:p>
        </p:txBody>
      </p:sp>
      <p:sp>
        <p:nvSpPr>
          <p:cNvPr id="163846" name="WordArt 7"/>
          <p:cNvSpPr>
            <a:spLocks noChangeArrowheads="1" noChangeShapeType="1" noTextEdit="1"/>
          </p:cNvSpPr>
          <p:nvPr/>
        </p:nvSpPr>
        <p:spPr bwMode="auto">
          <a:xfrm>
            <a:off x="4978400" y="2362200"/>
            <a:ext cx="294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3"/>
              </a:avLst>
            </a:prstTxWarp>
          </a:bodyPr>
          <a:lstStyle/>
          <a:p>
            <a:pPr algn="ctr"/>
            <a:r>
              <a:rPr lang="en-US" sz="3600" kern="10">
                <a:ln w="38100" cap="rnd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MÔN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872" y="0"/>
            <a:ext cx="7866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Tham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khảo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mĩ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thuật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6"/>
            <a:ext cx="3715352" cy="6027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7175" r="7333" b="7397"/>
          <a:stretch/>
        </p:blipFill>
        <p:spPr>
          <a:xfrm>
            <a:off x="3715352" y="3898232"/>
            <a:ext cx="5332395" cy="2959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830996"/>
            <a:ext cx="3144253" cy="602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2" y="830995"/>
            <a:ext cx="5332395" cy="29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11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0"/>
            <a:ext cx="5657849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10" y="1485901"/>
            <a:ext cx="6020890" cy="206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10" y="4033839"/>
            <a:ext cx="6020890" cy="28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72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3609" y="2091035"/>
            <a:ext cx="8233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Góc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chia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sẻ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5766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99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7" y="61912"/>
            <a:ext cx="5386388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1885949"/>
            <a:ext cx="678204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954" y="4090986"/>
            <a:ext cx="6782045" cy="23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4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14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45" y="0"/>
            <a:ext cx="38106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70" y="0"/>
            <a:ext cx="435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3452" y="1074479"/>
            <a:ext cx="956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zh-CN" altLang="en-US" sz="8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16" y="2911250"/>
            <a:ext cx="1549793" cy="23967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42" y="0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1204" y="3913487"/>
            <a:ext cx="6022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724502"/>
                </a:solidFill>
                <a:effectLst/>
                <a:uLnTx/>
                <a:uFillTx/>
                <a:latin typeface="UTM Avo" panose="02040603050506020204" pitchFamily="18" charset="0"/>
                <a:ea typeface="方正稚艺简体" panose="03000509000000000000" pitchFamily="65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724502"/>
                </a:solidFill>
                <a:effectLst/>
                <a:uLnTx/>
                <a:uFillTx/>
                <a:latin typeface="UTM Avo" panose="02040603050506020204" pitchFamily="18" charset="0"/>
                <a:ea typeface="方正稚艺简体" panose="03000509000000000000" pitchFamily="65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724502"/>
              </a:solidFill>
              <a:effectLst/>
              <a:uLnTx/>
              <a:uFillTx/>
              <a:latin typeface="UTM Avo" panose="02040603050506020204" pitchFamily="18" charset="0"/>
              <a:ea typeface="方正稚艺简体" panose="03000509000000000000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07930" y="4109636"/>
            <a:ext cx="671394" cy="671394"/>
            <a:chOff x="7575791" y="2871065"/>
            <a:chExt cx="1224994" cy="1224994"/>
          </a:xfrm>
        </p:grpSpPr>
        <p:sp>
          <p:nvSpPr>
            <p:cNvPr id="8" name="感叹号"/>
            <p:cNvSpPr/>
            <p:nvPr/>
          </p:nvSpPr>
          <p:spPr bwMode="auto">
            <a:xfrm>
              <a:off x="8048224" y="3003715"/>
              <a:ext cx="240724" cy="879827"/>
            </a:xfrm>
            <a:custGeom>
              <a:avLst/>
              <a:gdLst>
                <a:gd name="T0" fmla="*/ 206776 w 3409951"/>
                <a:gd name="T1" fmla="*/ 1388383 h 14859002"/>
                <a:gd name="T2" fmla="*/ 413168 w 3409951"/>
                <a:gd name="T3" fmla="*/ 1594390 h 14859002"/>
                <a:gd name="T4" fmla="*/ 206776 w 3409951"/>
                <a:gd name="T5" fmla="*/ 1800397 h 14859002"/>
                <a:gd name="T6" fmla="*/ 385 w 3409951"/>
                <a:gd name="T7" fmla="*/ 1594390 h 14859002"/>
                <a:gd name="T8" fmla="*/ 206776 w 3409951"/>
                <a:gd name="T9" fmla="*/ 1388383 h 14859002"/>
                <a:gd name="T10" fmla="*/ 206523 w 3409951"/>
                <a:gd name="T11" fmla="*/ 0 h 14859002"/>
                <a:gd name="T12" fmla="*/ 412591 w 3409951"/>
                <a:gd name="T13" fmla="*/ 205569 h 14859002"/>
                <a:gd name="T14" fmla="*/ 412591 w 3409951"/>
                <a:gd name="T15" fmla="*/ 1085607 h 14859002"/>
                <a:gd name="T16" fmla="*/ 206523 w 3409951"/>
                <a:gd name="T17" fmla="*/ 1291631 h 14859002"/>
                <a:gd name="T18" fmla="*/ 0 w 3409951"/>
                <a:gd name="T19" fmla="*/ 1085607 h 14859002"/>
                <a:gd name="T20" fmla="*/ 0 w 3409951"/>
                <a:gd name="T21" fmla="*/ 205569 h 14859002"/>
                <a:gd name="T22" fmla="*/ 206523 w 3409951"/>
                <a:gd name="T23" fmla="*/ 0 h 148590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09951" h="14859002">
                  <a:moveTo>
                    <a:pt x="1706563" y="11458576"/>
                  </a:moveTo>
                  <a:cubicBezTo>
                    <a:pt x="2647318" y="11458576"/>
                    <a:pt x="3409951" y="12219787"/>
                    <a:pt x="3409951" y="13158789"/>
                  </a:cubicBezTo>
                  <a:cubicBezTo>
                    <a:pt x="3409951" y="14097791"/>
                    <a:pt x="2647318" y="14859002"/>
                    <a:pt x="1706563" y="14859002"/>
                  </a:cubicBezTo>
                  <a:cubicBezTo>
                    <a:pt x="765808" y="14859002"/>
                    <a:pt x="3175" y="14097791"/>
                    <a:pt x="3175" y="13158789"/>
                  </a:cubicBezTo>
                  <a:cubicBezTo>
                    <a:pt x="3175" y="12219787"/>
                    <a:pt x="765808" y="11458576"/>
                    <a:pt x="1706563" y="11458576"/>
                  </a:cubicBezTo>
                  <a:close/>
                  <a:moveTo>
                    <a:pt x="1704476" y="0"/>
                  </a:moveTo>
                  <a:cubicBezTo>
                    <a:pt x="2645135" y="0"/>
                    <a:pt x="3405188" y="761970"/>
                    <a:pt x="3405188" y="1696602"/>
                  </a:cubicBezTo>
                  <a:cubicBezTo>
                    <a:pt x="3405188" y="1696602"/>
                    <a:pt x="3405188" y="1696602"/>
                    <a:pt x="3405188" y="8959708"/>
                  </a:cubicBezTo>
                  <a:cubicBezTo>
                    <a:pt x="3405188" y="9898094"/>
                    <a:pt x="2645135" y="10660063"/>
                    <a:pt x="1704476" y="10660063"/>
                  </a:cubicBezTo>
                  <a:cubicBezTo>
                    <a:pt x="763816" y="10660063"/>
                    <a:pt x="0" y="9898094"/>
                    <a:pt x="0" y="8959708"/>
                  </a:cubicBezTo>
                  <a:cubicBezTo>
                    <a:pt x="0" y="8959708"/>
                    <a:pt x="0" y="8959708"/>
                    <a:pt x="0" y="1696602"/>
                  </a:cubicBezTo>
                  <a:cubicBezTo>
                    <a:pt x="0" y="761970"/>
                    <a:pt x="763816" y="0"/>
                    <a:pt x="170447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575791" y="2871065"/>
              <a:ext cx="1224994" cy="1224994"/>
            </a:xfrm>
            <a:prstGeom prst="ellipse">
              <a:avLst/>
            </a:pr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25 0.0706 L 0.00456 0.19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5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97292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46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511" y="2857178"/>
            <a:ext cx="241831" cy="196184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631" y="2493581"/>
            <a:ext cx="963858" cy="923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2" y="4934837"/>
            <a:ext cx="506261" cy="506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62" y="144808"/>
            <a:ext cx="868593" cy="644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0CB831-7669-653C-8DF0-27E6F57C7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943" y="1143000"/>
            <a:ext cx="6804631" cy="221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2C7B3F-6092-090A-38AD-720C5993D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1472" y="3486821"/>
            <a:ext cx="2984957" cy="221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65706E-70F1-7258-5864-FF9DDA15BBA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82848" y="3501043"/>
            <a:ext cx="2984957" cy="219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40" cy="6858000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43" y="1064178"/>
            <a:ext cx="6804630" cy="2243390"/>
          </a:xfrm>
          <a:prstGeom prst="rect">
            <a:avLst/>
          </a:prstGeom>
        </p:spPr>
      </p:pic>
      <p:pic>
        <p:nvPicPr>
          <p:cNvPr id="40" name="1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4" y="1041769"/>
            <a:ext cx="6758964" cy="2389297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584">
            <a:off x="4011661" y="3404150"/>
            <a:ext cx="3212682" cy="2314252"/>
          </a:xfrm>
          <a:prstGeom prst="rect">
            <a:avLst/>
          </a:prstGeom>
        </p:spPr>
      </p:pic>
      <p:pic>
        <p:nvPicPr>
          <p:cNvPr id="41" name="2a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227">
            <a:off x="4015494" y="3410964"/>
            <a:ext cx="3205015" cy="2371010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xmlns="" id="{8CB11A33-EB51-E3CE-E0C7-A0E62836ED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08" y="3407738"/>
            <a:ext cx="3171036" cy="2355986"/>
          </a:xfrm>
          <a:prstGeom prst="rect">
            <a:avLst/>
          </a:prstGeom>
        </p:spPr>
      </p:pic>
      <p:pic>
        <p:nvPicPr>
          <p:cNvPr id="10" name="3a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47F6443-CD32-EDFC-82B5-327F50D033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60">
            <a:off x="7334284" y="3446096"/>
            <a:ext cx="3232510" cy="2382579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0607" y="6232136"/>
            <a:ext cx="1506158" cy="5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1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61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25" t="2372" b="3596"/>
          <a:stretch/>
        </p:blipFill>
        <p:spPr>
          <a:xfrm>
            <a:off x="5394036" y="27712"/>
            <a:ext cx="6797964" cy="17733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0411" y="2854248"/>
            <a:ext cx="2185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(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Tiết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 3+4)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72" y="2292061"/>
            <a:ext cx="6712527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2" r="-131"/>
          <a:stretch/>
        </p:blipFill>
        <p:spPr>
          <a:xfrm>
            <a:off x="5144654" y="3933462"/>
            <a:ext cx="7038109" cy="26797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551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1805"/>
          <a:stretch/>
        </p:blipFill>
        <p:spPr>
          <a:xfrm>
            <a:off x="0" y="1"/>
            <a:ext cx="47815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75" y="9526"/>
            <a:ext cx="60007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1709737"/>
            <a:ext cx="7043737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63" y="3267073"/>
            <a:ext cx="7043737" cy="35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5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104900"/>
            <a:ext cx="558165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661035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4695825"/>
            <a:ext cx="5429250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5196" y="0"/>
            <a:ext cx="8983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Quan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mĩ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thuật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dưới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đây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cho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biết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086" y="574387"/>
            <a:ext cx="5133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+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Vật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tạo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086" y="571711"/>
            <a:ext cx="4224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+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Màu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sắc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dáng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97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2" y="0"/>
            <a:ext cx="6319838" cy="122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1876425"/>
            <a:ext cx="65341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3819525"/>
            <a:ext cx="6534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6" y="0"/>
            <a:ext cx="7848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06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75"/>
            <a:ext cx="44481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91</Words>
  <Application>Microsoft Office PowerPoint</Application>
  <PresentationFormat>Custom</PresentationFormat>
  <Paragraphs>16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Windows 10</cp:lastModifiedBy>
  <cp:revision>18</cp:revision>
  <dcterms:created xsi:type="dcterms:W3CDTF">2022-08-10T07:38:25Z</dcterms:created>
  <dcterms:modified xsi:type="dcterms:W3CDTF">2024-06-08T05:14:07Z</dcterms:modified>
</cp:coreProperties>
</file>