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7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1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4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5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5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1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FE46-76E0-43BA-ADAB-A7B7321C10D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C82E-7917-4A8A-96B6-D9438B752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736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1" y="92361"/>
            <a:ext cx="7518400" cy="1644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181" y="1963882"/>
            <a:ext cx="6825674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0" y="3048000"/>
            <a:ext cx="751840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" y="0"/>
            <a:ext cx="450266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" t="11964" r="2323" b="34300"/>
          <a:stretch/>
        </p:blipFill>
        <p:spPr>
          <a:xfrm>
            <a:off x="4514240" y="0"/>
            <a:ext cx="767776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4467" y="270314"/>
            <a:ext cx="72928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4467" y="912244"/>
            <a:ext cx="72928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6831" y="1831259"/>
            <a:ext cx="729280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77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382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4" y="92364"/>
            <a:ext cx="7453746" cy="1208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254" y="1560946"/>
            <a:ext cx="7453746" cy="52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7" y="3149600"/>
            <a:ext cx="3934927" cy="370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36" y="0"/>
            <a:ext cx="3934927" cy="314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569453"/>
            <a:ext cx="8035636" cy="4772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2071" y="76353"/>
            <a:ext cx="821993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1242446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7658"/>
          <a:stretch/>
        </p:blipFill>
        <p:spPr>
          <a:xfrm>
            <a:off x="0" y="0"/>
            <a:ext cx="53016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73" y="93085"/>
            <a:ext cx="6890327" cy="10191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01673" y="1205345"/>
            <a:ext cx="6890327" cy="5652655"/>
            <a:chOff x="5301673" y="1205345"/>
            <a:chExt cx="6890327" cy="56526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01673" y="1205345"/>
              <a:ext cx="6890327" cy="418869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01673" y="5394036"/>
              <a:ext cx="6816436" cy="146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45351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026" t="5587"/>
          <a:stretch/>
        </p:blipFill>
        <p:spPr>
          <a:xfrm>
            <a:off x="378691" y="0"/>
            <a:ext cx="3079172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92" y="3324225"/>
            <a:ext cx="4030663" cy="35337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785" y="3324225"/>
            <a:ext cx="4134138" cy="3533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7863" y="0"/>
            <a:ext cx="873413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7862" y="1308120"/>
            <a:ext cx="87341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57861" y="2308532"/>
            <a:ext cx="87341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cap="none" spc="0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2" y="517236"/>
            <a:ext cx="11988800" cy="417858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034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" t="2424" r="3857" b="2222"/>
          <a:stretch/>
        </p:blipFill>
        <p:spPr>
          <a:xfrm>
            <a:off x="0" y="0"/>
            <a:ext cx="512618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101600"/>
            <a:ext cx="7065817" cy="12428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26182" y="1542473"/>
            <a:ext cx="7065817" cy="5209309"/>
            <a:chOff x="5125316" y="1542473"/>
            <a:chExt cx="7067550" cy="44611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6182" y="1542473"/>
              <a:ext cx="7065818" cy="34359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5316" y="4978400"/>
              <a:ext cx="7067550" cy="1025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9459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6" y="111414"/>
            <a:ext cx="4772170" cy="2825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6" y="3278909"/>
            <a:ext cx="4772170" cy="3579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468" y="0"/>
            <a:ext cx="3286125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381" y="0"/>
            <a:ext cx="387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6" y="877455"/>
            <a:ext cx="3781425" cy="5980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8"/>
          <a:stretch/>
        </p:blipFill>
        <p:spPr>
          <a:xfrm>
            <a:off x="4230256" y="877454"/>
            <a:ext cx="3805380" cy="5980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44" y="877454"/>
            <a:ext cx="3842329" cy="59805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991" y="107958"/>
            <a:ext cx="5917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8403898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" y="0"/>
            <a:ext cx="6096000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44" y="0"/>
            <a:ext cx="5480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92298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983" y="69273"/>
            <a:ext cx="7269018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982" y="1205347"/>
            <a:ext cx="7269018" cy="56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101</Words>
  <Application>Microsoft Office PowerPoint</Application>
  <PresentationFormat>Custom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7390-X360</dc:creator>
  <cp:lastModifiedBy>Windows 10</cp:lastModifiedBy>
  <cp:revision>12</cp:revision>
  <dcterms:created xsi:type="dcterms:W3CDTF">2024-07-14T09:51:59Z</dcterms:created>
  <dcterms:modified xsi:type="dcterms:W3CDTF">2025-03-17T14:06:49Z</dcterms:modified>
</cp:coreProperties>
</file>