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5" r:id="rId4"/>
    <p:sldId id="261" r:id="rId5"/>
    <p:sldId id="262" r:id="rId6"/>
    <p:sldId id="273" r:id="rId7"/>
    <p:sldId id="286" r:id="rId8"/>
    <p:sldId id="258" r:id="rId9"/>
    <p:sldId id="274" r:id="rId10"/>
    <p:sldId id="275" r:id="rId11"/>
    <p:sldId id="276" r:id="rId12"/>
    <p:sldId id="277" r:id="rId13"/>
    <p:sldId id="278" r:id="rId14"/>
    <p:sldId id="283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B4C0-7F23-4412-94D4-CF1F9A77E5A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05A99-56FE-4F13-A96D-47E6951E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5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ed0d3874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ed0d3874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51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ed0d38746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ed0d38746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3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6EB85B-B417-4812-A82E-9A8B76E0E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199AE-D5F3-4E45-B89C-868DEB0ED72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A2F1206-5069-4235-B943-7DE21A364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187FE6C-2546-4D55-8C20-5AAEC885F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1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9" name="Google Shape;10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  <p:sp>
        <p:nvSpPr>
          <p:cNvPr id="94" name="Google Shape;94;p12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0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5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2A5E-C452-4680-A303-32FD6CA628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95C6-8DE6-498D-8CF3-2746B1E0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Admin\Downloads\BAI%20THI%20GI&#193;O%20%20&#193;N\nh&#7865;%20nh&#224;ng.mp3" TargetMode="External"/><Relationship Id="rId7" Type="http://schemas.openxmlformats.org/officeDocument/2006/relationships/image" Target="../media/image3.gif"/><Relationship Id="rId2" Type="http://schemas.microsoft.com/office/2007/relationships/media" Target="file:///C:\Users\Admin\Downloads\BAI%20THI%20GI&#193;O%20%20&#193;N\nh&#7865;%20nh&#224;ng.mp3" TargetMode="External"/><Relationship Id="rId1" Type="http://schemas.openxmlformats.org/officeDocument/2006/relationships/audio" Target="file:///C:\Users\Admin\OneDrive%20-%20Ph&#242;ng%20Gi&#225;o%20D&#7909;c%20v&#224;%20&#272;&#224;o%20T&#7841;o%20Huy&#7879;n%20Ph&#250;%20Gi&#225;o\Desktop\BAI%20THI%20GI&#193;O%20%20&#193;N\n&#7873;n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gif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r&#432;&#7901;ng%20Ti&#7875;u%20h&#7885;c%20An%20Th&#225;i-Nguy&#7877;n%20Th&#7883;%20Y&#7871;n-%20M&#7903;%20r&#7897;ng%20v&#7889;n%20t&#7915;%20H&#7841;nh%20Ph&#250;c-l&#7899;p%205%20(Published)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" name="nề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3076" name="Picture 7" descr="999+ hình nền powerpoint tuyệt đẹp, chuyên nghiệp, ấn tượng theo chủ đ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9" y="-62659"/>
            <a:ext cx="12192000" cy="692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287714" y="549276"/>
            <a:ext cx="692308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2400" b="1" dirty="0">
                <a:solidFill>
                  <a:srgbClr val="1616F6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PHÒNG GIÁO DỤC VÀ ĐÀO TẠO PHÚ GIÁO</a:t>
            </a:r>
          </a:p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rgbClr val="1616F6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HỘI </a:t>
            </a:r>
            <a:r>
              <a:rPr lang="en-US" altLang="zh-CN" sz="2400" b="1" dirty="0">
                <a:solidFill>
                  <a:srgbClr val="1616F6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THI THIẾT KẾ BÀI GIẢNG E-LEARNING</a:t>
            </a:r>
          </a:p>
          <a:p>
            <a:pPr algn="ctr">
              <a:buNone/>
              <a:defRPr/>
            </a:pPr>
            <a:r>
              <a:rPr lang="en-US" altLang="zh-CN" sz="2400" b="1" dirty="0">
                <a:solidFill>
                  <a:srgbClr val="1616F6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 NĂM HỌC 2023-2024</a:t>
            </a: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100262" y="2270910"/>
            <a:ext cx="873442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THUYẾT TRÌNH BÀI GIẢNG ĐIỆN TỬ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E-LEARNING</a:t>
            </a:r>
            <a:endParaRPr lang="en-US" altLang="en-US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nhẹ nhà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2" y="601106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https://thuthuatphanmem.vn/uploads/2018/04/06/hinh-nen-dong-day-ngang-dep-1-87_10423704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" y="5943204"/>
            <a:ext cx="401278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https://thuthuatphanmem.vn/uploads/2018/04/06/hinh-nen-dong-day-ngang-dep-1-87_10423704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89" y="5925344"/>
            <a:ext cx="42487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https://thuthuatphanmem.vn/uploads/2018/04/06/hinh-nen-dong-day-ngang-dep-1-87_10423704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4" y="5961064"/>
            <a:ext cx="4124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https://thuthuatphanmem.vn/uploads/2018/04/06/hinh-nen-dong-day-ngang-dep-1-87_10423704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25143" y="3978695"/>
            <a:ext cx="399213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1" descr="https://thuthuatphanmem.vn/uploads/2018/04/06/hinh-nen-dong-day-ngang-dep-1-87_10423704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21217" y="3790951"/>
            <a:ext cx="375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g.powerpoint.com.vn/uploads/2019/06/09/hinh-nen-powerpoint-nhung-khom-hoa-ve-mau-nuoc-rat-dep_092722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64" y="-33403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118;p13">
            <a:extLst>
              <a:ext uri="{FF2B5EF4-FFF2-40B4-BE49-F238E27FC236}">
                <a16:creationId xmlns:a16="http://schemas.microsoft.com/office/drawing/2014/main" id="{796DF766-056A-4B74-B18B-359A049C5872}"/>
              </a:ext>
            </a:extLst>
          </p:cNvPr>
          <p:cNvSpPr/>
          <p:nvPr/>
        </p:nvSpPr>
        <p:spPr>
          <a:xfrm>
            <a:off x="2595896" y="233794"/>
            <a:ext cx="1097296" cy="76027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Arial"/>
                <a:sym typeface="Arial"/>
              </a:rPr>
              <a:t>a</a:t>
            </a:r>
            <a:endParaRPr sz="3200" kern="0" dirty="0">
              <a:solidFill>
                <a:schemeClr val="bg1">
                  <a:lumMod val="20000"/>
                  <a:lumOff val="80000"/>
                </a:schemeClr>
              </a:solidFill>
              <a:latin typeface="Bookman Old Style" panose="0205060405050502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72955A-05F9-4E56-930E-E0FF2FC8F37F}"/>
              </a:ext>
            </a:extLst>
          </p:cNvPr>
          <p:cNvSpPr/>
          <p:nvPr/>
        </p:nvSpPr>
        <p:spPr>
          <a:xfrm>
            <a:off x="3869513" y="198224"/>
            <a:ext cx="4617174" cy="7763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Nội</a:t>
            </a:r>
            <a:r>
              <a:rPr lang="en-US" sz="480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dung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10B5F-23C5-4265-8446-B4294EC30B4D}"/>
              </a:ext>
            </a:extLst>
          </p:cNvPr>
          <p:cNvSpPr txBox="1"/>
          <p:nvPr/>
        </p:nvSpPr>
        <p:spPr>
          <a:xfrm>
            <a:off x="1103203" y="1261261"/>
            <a:ext cx="10479506" cy="44012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	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Qua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thực tiễn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những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trang trình chiếu thông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những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tương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tác tích cực giúp người học tự học và chiếm lĩnh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thức.</a:t>
            </a:r>
            <a:endParaRPr lang="en-US" sz="3200" i="1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6" name="IMG_2053.gif" descr="IMG_2053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71480" y="-78133"/>
            <a:ext cx="865532" cy="865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40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powerpoint.com.vn/uploads/2019/06/09/hinh-nen-powerpoint-nhung-khom-hoa-ve-mau-nuoc-rat-dep_092722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64" y="-33403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IMG_2049.gif" descr="IMG_2049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21527" y="-836580"/>
            <a:ext cx="3479216" cy="347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049.gif" descr="IMG_2049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66715" y="-714620"/>
            <a:ext cx="3479216" cy="347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2049.gif" descr="IMG_2049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02828" y="-714620"/>
            <a:ext cx="3479216" cy="34792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AF957E-2D70-4595-A9BA-59ADA33F125D}"/>
              </a:ext>
            </a:extLst>
          </p:cNvPr>
          <p:cNvSpPr/>
          <p:nvPr/>
        </p:nvSpPr>
        <p:spPr>
          <a:xfrm>
            <a:off x="3869512" y="198224"/>
            <a:ext cx="5726591" cy="7763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Tính</a:t>
            </a:r>
            <a:r>
              <a:rPr lang="en-US" sz="3600" dirty="0">
                <a:solidFill>
                  <a:schemeClr val="bg1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hấp</a:t>
            </a:r>
            <a:r>
              <a:rPr lang="en-US" sz="3600" dirty="0">
                <a:solidFill>
                  <a:schemeClr val="bg1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dẫn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7A102-ED8B-4BD7-A865-BCADCEE1A569}"/>
              </a:ext>
            </a:extLst>
          </p:cNvPr>
          <p:cNvSpPr txBox="1"/>
          <p:nvPr/>
        </p:nvSpPr>
        <p:spPr>
          <a:xfrm>
            <a:off x="966652" y="1639186"/>
            <a:ext cx="10737668" cy="3046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	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Thực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tiễn cho thấy với cách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học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khai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thác được năng lực người học tạo cho các em hứng thú học tập. Các em nắm được bài một 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cách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chắc chắn và hứng thú học tập tại mọi thời điểm.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8" name="IMG_2053.gif" descr="IMG_2053.gif">
            <a:extLst>
              <a:ext uri="{FF2B5EF4-FFF2-40B4-BE49-F238E27FC236}">
                <a16:creationId xmlns:a16="http://schemas.microsoft.com/office/drawing/2014/main" id="{8DDF70E5-D165-445B-A145-9FBD2528129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40710" y="37496"/>
            <a:ext cx="865532" cy="8655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118;p13">
            <a:extLst>
              <a:ext uri="{FF2B5EF4-FFF2-40B4-BE49-F238E27FC236}">
                <a16:creationId xmlns:a16="http://schemas.microsoft.com/office/drawing/2014/main" id="{796DF766-056A-4B74-B18B-359A049C5872}"/>
              </a:ext>
            </a:extLst>
          </p:cNvPr>
          <p:cNvSpPr/>
          <p:nvPr/>
        </p:nvSpPr>
        <p:spPr>
          <a:xfrm>
            <a:off x="2457855" y="250585"/>
            <a:ext cx="1097296" cy="76027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Arial"/>
                <a:sym typeface="Arial"/>
              </a:rPr>
              <a:t>b</a:t>
            </a:r>
            <a:endParaRPr sz="3200" kern="0" dirty="0">
              <a:solidFill>
                <a:schemeClr val="bg1">
                  <a:lumMod val="20000"/>
                  <a:lumOff val="80000"/>
                </a:schemeClr>
              </a:solidFill>
              <a:latin typeface="Bookman Old Style" panose="02050604050505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98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powerpoint.com.vn/uploads/2019/06/09/hinh-nen-powerpoint-nhung-khom-hoa-ve-mau-nuoc-rat-dep_092722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64" y="-33403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118;p13">
            <a:extLst>
              <a:ext uri="{FF2B5EF4-FFF2-40B4-BE49-F238E27FC236}">
                <a16:creationId xmlns:a16="http://schemas.microsoft.com/office/drawing/2014/main" id="{8623B441-3146-4DFB-BBEA-972FA19B5FEA}"/>
              </a:ext>
            </a:extLst>
          </p:cNvPr>
          <p:cNvSpPr/>
          <p:nvPr/>
        </p:nvSpPr>
        <p:spPr>
          <a:xfrm>
            <a:off x="2595896" y="233794"/>
            <a:ext cx="1097296" cy="76027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Arial"/>
                <a:sym typeface="Arial"/>
              </a:rPr>
              <a:t>c</a:t>
            </a:r>
            <a:endParaRPr sz="3200" kern="0" dirty="0">
              <a:solidFill>
                <a:schemeClr val="bg1">
                  <a:lumMod val="20000"/>
                  <a:lumOff val="80000"/>
                </a:schemeClr>
              </a:solidFill>
              <a:latin typeface="Bookman Old Style" panose="02050604050505020204" pitchFamily="18" charset="0"/>
              <a:cs typeface="Arial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33A5CB-F209-4EF8-91DB-3498EDD910D0}"/>
              </a:ext>
            </a:extLst>
          </p:cNvPr>
          <p:cNvSpPr/>
          <p:nvPr/>
        </p:nvSpPr>
        <p:spPr>
          <a:xfrm>
            <a:off x="3869513" y="198224"/>
            <a:ext cx="4854548" cy="7763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Tính</a:t>
            </a:r>
            <a:r>
              <a:rPr lang="en-US" sz="480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tương</a:t>
            </a:r>
            <a:r>
              <a:rPr lang="en-US" sz="480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tác</a:t>
            </a:r>
            <a:endParaRPr lang="en-US" sz="4800" dirty="0">
              <a:solidFill>
                <a:schemeClr val="bg1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2D946C-E67F-412B-B14F-70E4288AFE75}"/>
              </a:ext>
            </a:extLst>
          </p:cNvPr>
          <p:cNvSpPr txBox="1"/>
          <p:nvPr/>
        </p:nvSpPr>
        <p:spPr>
          <a:xfrm>
            <a:off x="744583" y="1268065"/>
            <a:ext cx="107637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" name="IMG_2053.gif" descr="IMG_2053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26" y="9401"/>
            <a:ext cx="865532" cy="865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532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g.powerpoint.com.vn/uploads/2019/06/09/hinh-nen-powerpoint-nhung-khom-hoa-ve-mau-nuoc-rat-dep_092722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64" y="-33403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IMG_2049.gif" descr="IMG_2049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21527" y="-836580"/>
            <a:ext cx="3479216" cy="347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049.gif" descr="IMG_2049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66715" y="-714620"/>
            <a:ext cx="3479216" cy="347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2049.gif" descr="IMG_2049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02828" y="-714620"/>
            <a:ext cx="3479216" cy="3479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oogle Shape;118;p13">
            <a:extLst>
              <a:ext uri="{FF2B5EF4-FFF2-40B4-BE49-F238E27FC236}">
                <a16:creationId xmlns:a16="http://schemas.microsoft.com/office/drawing/2014/main" id="{D44AC6A6-92E1-47A6-8C84-AA5523822E1F}"/>
              </a:ext>
            </a:extLst>
          </p:cNvPr>
          <p:cNvSpPr/>
          <p:nvPr/>
        </p:nvSpPr>
        <p:spPr>
          <a:xfrm>
            <a:off x="2372879" y="919668"/>
            <a:ext cx="1097296" cy="76027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Arial"/>
                <a:sym typeface="Arial"/>
              </a:rPr>
              <a:t>d</a:t>
            </a:r>
            <a:endParaRPr sz="3200" kern="0" dirty="0">
              <a:solidFill>
                <a:schemeClr val="bg1">
                  <a:lumMod val="20000"/>
                  <a:lumOff val="80000"/>
                </a:schemeClr>
              </a:solidFill>
              <a:latin typeface="Bookman Old Style" panose="02050604050505020204" pitchFamily="18" charset="0"/>
              <a:cs typeface="Arial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C71231-BD68-4ED5-A03D-86C987E9E6E5}"/>
              </a:ext>
            </a:extLst>
          </p:cNvPr>
          <p:cNvSpPr/>
          <p:nvPr/>
        </p:nvSpPr>
        <p:spPr>
          <a:xfrm>
            <a:off x="3500819" y="820042"/>
            <a:ext cx="6578942" cy="8598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dirty="0">
              <a:solidFill>
                <a:schemeClr val="bg1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en-US" sz="4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Môi</a:t>
            </a:r>
            <a:r>
              <a:rPr lang="en-US" sz="480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trường</a:t>
            </a:r>
            <a:r>
              <a:rPr lang="en-US" sz="480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học</a:t>
            </a:r>
            <a:r>
              <a:rPr lang="en-US" sz="4800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tập</a:t>
            </a:r>
            <a:endParaRPr lang="en-US" sz="4800" dirty="0">
              <a:solidFill>
                <a:schemeClr val="bg1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endParaRPr lang="en-US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G_2053.gif" descr="IMG_2053.gif">
            <a:extLst>
              <a:ext uri="{FF2B5EF4-FFF2-40B4-BE49-F238E27FC236}">
                <a16:creationId xmlns:a16="http://schemas.microsoft.com/office/drawing/2014/main" id="{1A94CBEB-6722-4BA9-A975-FA6278BDBE5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882" y="1247172"/>
            <a:ext cx="865532" cy="8655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61B4CF-3B33-4998-B4BF-0ACA0731C295}"/>
              </a:ext>
            </a:extLst>
          </p:cNvPr>
          <p:cNvSpPr txBox="1"/>
          <p:nvPr/>
        </p:nvSpPr>
        <p:spPr>
          <a:xfrm>
            <a:off x="1369986" y="2020546"/>
            <a:ext cx="9321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Phù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hợp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việc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tự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học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hay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tự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ôn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tập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cũ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IMG_2053.gif" descr="IMG_2053.gif">
            <a:extLst>
              <a:ext uri="{FF2B5EF4-FFF2-40B4-BE49-F238E27FC236}">
                <a16:creationId xmlns:a16="http://schemas.microsoft.com/office/drawing/2014/main" id="{B6D4DEDE-30AD-424F-B30C-C005CABAC1D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36" y="678536"/>
            <a:ext cx="865532" cy="865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62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powerpoint.com.vn/uploads/2019/06/09/hinh-nen-powerpoint-nhung-khom-hoa-ve-mau-nuoc-rat-dep_092722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3220"/>
            <a:ext cx="12192001" cy="70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DEF27721-BA1B-43C9-87B5-15CAFC6572C3}"/>
              </a:ext>
            </a:extLst>
          </p:cNvPr>
          <p:cNvSpPr/>
          <p:nvPr/>
        </p:nvSpPr>
        <p:spPr>
          <a:xfrm>
            <a:off x="3853542" y="-378"/>
            <a:ext cx="6916157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8D0A9-E546-40A4-9AA6-0F94E368FAA1}"/>
              </a:ext>
            </a:extLst>
          </p:cNvPr>
          <p:cNvSpPr txBox="1"/>
          <p:nvPr/>
        </p:nvSpPr>
        <p:spPr>
          <a:xfrm>
            <a:off x="209006" y="1374100"/>
            <a:ext cx="1159981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E- Learning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	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Hi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vọng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giảng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giúp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lan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tỏa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rộng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rãi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toàn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sinh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lớp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5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trên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mọi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miền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Tổ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quốc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350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20"/>
          <p:cNvGrpSpPr/>
          <p:nvPr/>
        </p:nvGrpSpPr>
        <p:grpSpPr>
          <a:xfrm rot="3892115">
            <a:off x="782466" y="2289438"/>
            <a:ext cx="1935504" cy="3473199"/>
            <a:chOff x="101106" y="2960878"/>
            <a:chExt cx="1687576" cy="3858878"/>
          </a:xfrm>
        </p:grpSpPr>
        <p:sp>
          <p:nvSpPr>
            <p:cNvPr id="1043" name="Google Shape;1043;p20"/>
            <p:cNvSpPr/>
            <p:nvPr/>
          </p:nvSpPr>
          <p:spPr>
            <a:xfrm>
              <a:off x="101106" y="2960878"/>
              <a:ext cx="1687576" cy="3858878"/>
            </a:xfrm>
            <a:custGeom>
              <a:avLst/>
              <a:gdLst/>
              <a:ahLst/>
              <a:cxnLst/>
              <a:rect l="l" t="t" r="r" b="b"/>
              <a:pathLst>
                <a:path w="1687576" h="3858878" extrusionOk="0">
                  <a:moveTo>
                    <a:pt x="0" y="3858879"/>
                  </a:moveTo>
                  <a:cubicBezTo>
                    <a:pt x="145113" y="2094467"/>
                    <a:pt x="832088" y="894094"/>
                    <a:pt x="893207" y="664986"/>
                  </a:cubicBezTo>
                  <a:cubicBezTo>
                    <a:pt x="962010" y="451070"/>
                    <a:pt x="1000078" y="-14830"/>
                    <a:pt x="1061197" y="363"/>
                  </a:cubicBezTo>
                  <a:lnTo>
                    <a:pt x="1061197" y="363"/>
                  </a:lnTo>
                  <a:cubicBezTo>
                    <a:pt x="1145191" y="46115"/>
                    <a:pt x="1084073" y="527556"/>
                    <a:pt x="1000078" y="810099"/>
                  </a:cubicBezTo>
                  <a:cubicBezTo>
                    <a:pt x="1389666" y="458754"/>
                    <a:pt x="1657017" y="397635"/>
                    <a:pt x="1687577" y="451070"/>
                  </a:cubicBezTo>
                  <a:cubicBezTo>
                    <a:pt x="1687577" y="512189"/>
                    <a:pt x="1313355" y="664986"/>
                    <a:pt x="1084247" y="916970"/>
                  </a:cubicBezTo>
                  <a:cubicBezTo>
                    <a:pt x="778653" y="1199513"/>
                    <a:pt x="664099" y="1917572"/>
                    <a:pt x="587788" y="2322527"/>
                  </a:cubicBezTo>
                  <a:cubicBezTo>
                    <a:pt x="500825" y="2783363"/>
                    <a:pt x="450882" y="3528488"/>
                    <a:pt x="542560" y="3849274"/>
                  </a:cubicBezTo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779057" y="3831456"/>
              <a:ext cx="261635" cy="504625"/>
            </a:xfrm>
            <a:custGeom>
              <a:avLst/>
              <a:gdLst/>
              <a:ahLst/>
              <a:cxnLst/>
              <a:rect l="l" t="t" r="r" b="b"/>
              <a:pathLst>
                <a:path w="261635" h="504625" extrusionOk="0">
                  <a:moveTo>
                    <a:pt x="232021" y="7974"/>
                  </a:moveTo>
                  <a:cubicBezTo>
                    <a:pt x="146979" y="163041"/>
                    <a:pt x="65254" y="320204"/>
                    <a:pt x="1167" y="485399"/>
                  </a:cubicBezTo>
                  <a:cubicBezTo>
                    <a:pt x="-6342" y="504608"/>
                    <a:pt x="24567" y="512815"/>
                    <a:pt x="31901" y="493956"/>
                  </a:cubicBezTo>
                  <a:cubicBezTo>
                    <a:pt x="94940" y="331380"/>
                    <a:pt x="175617" y="176837"/>
                    <a:pt x="259437" y="24214"/>
                  </a:cubicBezTo>
                  <a:cubicBezTo>
                    <a:pt x="269565" y="5879"/>
                    <a:pt x="241975" y="-10187"/>
                    <a:pt x="232021" y="7974"/>
                  </a:cubicBezTo>
                  <a:lnTo>
                    <a:pt x="232021" y="7974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741557" y="4450472"/>
              <a:ext cx="62490" cy="130486"/>
            </a:xfrm>
            <a:custGeom>
              <a:avLst/>
              <a:gdLst/>
              <a:ahLst/>
              <a:cxnLst/>
              <a:rect l="l" t="t" r="r" b="b"/>
              <a:pathLst>
                <a:path w="62490" h="130486" extrusionOk="0">
                  <a:moveTo>
                    <a:pt x="31158" y="11322"/>
                  </a:moveTo>
                  <a:cubicBezTo>
                    <a:pt x="22427" y="44850"/>
                    <a:pt x="9330" y="77156"/>
                    <a:pt x="598" y="110684"/>
                  </a:cubicBezTo>
                  <a:cubicBezTo>
                    <a:pt x="-4640" y="130591"/>
                    <a:pt x="26094" y="138973"/>
                    <a:pt x="31332" y="119240"/>
                  </a:cubicBezTo>
                  <a:cubicBezTo>
                    <a:pt x="40064" y="85712"/>
                    <a:pt x="53161" y="53407"/>
                    <a:pt x="61892" y="19879"/>
                  </a:cubicBezTo>
                  <a:cubicBezTo>
                    <a:pt x="67131" y="-29"/>
                    <a:pt x="36397" y="-8585"/>
                    <a:pt x="31158" y="11322"/>
                  </a:cubicBezTo>
                  <a:lnTo>
                    <a:pt x="31158" y="11322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618985" y="4420114"/>
              <a:ext cx="116418" cy="305631"/>
            </a:xfrm>
            <a:custGeom>
              <a:avLst/>
              <a:gdLst/>
              <a:ahLst/>
              <a:cxnLst/>
              <a:rect l="l" t="t" r="r" b="b"/>
              <a:pathLst>
                <a:path w="116418" h="305631" extrusionOk="0">
                  <a:moveTo>
                    <a:pt x="84927" y="11121"/>
                  </a:moveTo>
                  <a:cubicBezTo>
                    <a:pt x="57860" y="103148"/>
                    <a:pt x="31841" y="195350"/>
                    <a:pt x="932" y="286155"/>
                  </a:cubicBezTo>
                  <a:cubicBezTo>
                    <a:pt x="-5703" y="305713"/>
                    <a:pt x="25031" y="313921"/>
                    <a:pt x="31666" y="294712"/>
                  </a:cubicBezTo>
                  <a:cubicBezTo>
                    <a:pt x="62575" y="203907"/>
                    <a:pt x="88594" y="111705"/>
                    <a:pt x="115661" y="19677"/>
                  </a:cubicBezTo>
                  <a:cubicBezTo>
                    <a:pt x="121598" y="-55"/>
                    <a:pt x="90864" y="-8437"/>
                    <a:pt x="84927" y="11121"/>
                  </a:cubicBezTo>
                  <a:lnTo>
                    <a:pt x="84927" y="11121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619494" y="4652988"/>
              <a:ext cx="142468" cy="501041"/>
            </a:xfrm>
            <a:custGeom>
              <a:avLst/>
              <a:gdLst/>
              <a:ahLst/>
              <a:cxnLst/>
              <a:rect l="l" t="t" r="r" b="b"/>
              <a:pathLst>
                <a:path w="142468" h="501041" extrusionOk="0">
                  <a:moveTo>
                    <a:pt x="111136" y="11372"/>
                  </a:moveTo>
                  <a:cubicBezTo>
                    <a:pt x="70448" y="167137"/>
                    <a:pt x="35348" y="324125"/>
                    <a:pt x="423" y="481113"/>
                  </a:cubicBezTo>
                  <a:cubicBezTo>
                    <a:pt x="-3942" y="501195"/>
                    <a:pt x="26792" y="509577"/>
                    <a:pt x="31157" y="489670"/>
                  </a:cubicBezTo>
                  <a:cubicBezTo>
                    <a:pt x="66082" y="332682"/>
                    <a:pt x="101182" y="175519"/>
                    <a:pt x="141870" y="19928"/>
                  </a:cubicBezTo>
                  <a:cubicBezTo>
                    <a:pt x="147108" y="-154"/>
                    <a:pt x="116374" y="-8535"/>
                    <a:pt x="111136" y="11372"/>
                  </a:cubicBezTo>
                  <a:lnTo>
                    <a:pt x="111136" y="11372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74473" y="4801818"/>
              <a:ext cx="123305" cy="363637"/>
            </a:xfrm>
            <a:custGeom>
              <a:avLst/>
              <a:gdLst/>
              <a:ahLst/>
              <a:cxnLst/>
              <a:rect l="l" t="t" r="r" b="b"/>
              <a:pathLst>
                <a:path w="123305" h="363637" extrusionOk="0">
                  <a:moveTo>
                    <a:pt x="92010" y="11322"/>
                  </a:moveTo>
                  <a:cubicBezTo>
                    <a:pt x="63371" y="122558"/>
                    <a:pt x="22334" y="230826"/>
                    <a:pt x="332" y="343633"/>
                  </a:cubicBezTo>
                  <a:cubicBezTo>
                    <a:pt x="-3510" y="363715"/>
                    <a:pt x="27224" y="372272"/>
                    <a:pt x="31066" y="352190"/>
                  </a:cubicBezTo>
                  <a:cubicBezTo>
                    <a:pt x="53068" y="239382"/>
                    <a:pt x="94105" y="131115"/>
                    <a:pt x="122744" y="19879"/>
                  </a:cubicBezTo>
                  <a:cubicBezTo>
                    <a:pt x="127808" y="-29"/>
                    <a:pt x="97074" y="-8585"/>
                    <a:pt x="92010" y="11322"/>
                  </a:cubicBezTo>
                  <a:lnTo>
                    <a:pt x="92010" y="11322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481952" y="5214157"/>
              <a:ext cx="77238" cy="260559"/>
            </a:xfrm>
            <a:custGeom>
              <a:avLst/>
              <a:gdLst/>
              <a:ahLst/>
              <a:cxnLst/>
              <a:rect l="l" t="t" r="r" b="b"/>
              <a:pathLst>
                <a:path w="77238" h="260559" extrusionOk="0">
                  <a:moveTo>
                    <a:pt x="46287" y="11447"/>
                  </a:moveTo>
                  <a:cubicBezTo>
                    <a:pt x="31095" y="87758"/>
                    <a:pt x="15728" y="164244"/>
                    <a:pt x="361" y="240555"/>
                  </a:cubicBezTo>
                  <a:cubicBezTo>
                    <a:pt x="-3655" y="260637"/>
                    <a:pt x="27079" y="269194"/>
                    <a:pt x="31095" y="249112"/>
                  </a:cubicBezTo>
                  <a:cubicBezTo>
                    <a:pt x="46287" y="172801"/>
                    <a:pt x="61654" y="96315"/>
                    <a:pt x="76847" y="20004"/>
                  </a:cubicBezTo>
                  <a:cubicBezTo>
                    <a:pt x="81038" y="-78"/>
                    <a:pt x="50304" y="-8635"/>
                    <a:pt x="46287" y="11447"/>
                  </a:cubicBezTo>
                  <a:lnTo>
                    <a:pt x="46287" y="11447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290917" y="5412869"/>
              <a:ext cx="138799" cy="802531"/>
            </a:xfrm>
            <a:custGeom>
              <a:avLst/>
              <a:gdLst/>
              <a:ahLst/>
              <a:cxnLst/>
              <a:rect l="l" t="t" r="r" b="b"/>
              <a:pathLst>
                <a:path w="138799" h="802531" extrusionOk="0">
                  <a:moveTo>
                    <a:pt x="107575" y="11458"/>
                  </a:moveTo>
                  <a:cubicBezTo>
                    <a:pt x="47504" y="268157"/>
                    <a:pt x="7166" y="523285"/>
                    <a:pt x="6" y="787143"/>
                  </a:cubicBezTo>
                  <a:cubicBezTo>
                    <a:pt x="-517" y="807749"/>
                    <a:pt x="31264" y="807574"/>
                    <a:pt x="31963" y="787143"/>
                  </a:cubicBezTo>
                  <a:cubicBezTo>
                    <a:pt x="39122" y="526253"/>
                    <a:pt x="78937" y="273571"/>
                    <a:pt x="138309" y="19840"/>
                  </a:cubicBezTo>
                  <a:cubicBezTo>
                    <a:pt x="143024" y="-67"/>
                    <a:pt x="112290" y="-8624"/>
                    <a:pt x="107575" y="11458"/>
                  </a:cubicBezTo>
                  <a:lnTo>
                    <a:pt x="107575" y="11458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462671" y="5550865"/>
              <a:ext cx="85627" cy="515449"/>
            </a:xfrm>
            <a:custGeom>
              <a:avLst/>
              <a:gdLst/>
              <a:ahLst/>
              <a:cxnLst/>
              <a:rect l="l" t="t" r="r" b="b"/>
              <a:pathLst>
                <a:path w="85627" h="515449" extrusionOk="0">
                  <a:moveTo>
                    <a:pt x="53519" y="15258"/>
                  </a:moveTo>
                  <a:cubicBezTo>
                    <a:pt x="33088" y="176611"/>
                    <a:pt x="15800" y="338314"/>
                    <a:pt x="84" y="500192"/>
                  </a:cubicBezTo>
                  <a:cubicBezTo>
                    <a:pt x="-1837" y="520623"/>
                    <a:pt x="29945" y="520448"/>
                    <a:pt x="32040" y="500192"/>
                  </a:cubicBezTo>
                  <a:cubicBezTo>
                    <a:pt x="47931" y="338314"/>
                    <a:pt x="65044" y="176611"/>
                    <a:pt x="85475" y="15258"/>
                  </a:cubicBezTo>
                  <a:cubicBezTo>
                    <a:pt x="88095" y="-5173"/>
                    <a:pt x="56138" y="-4999"/>
                    <a:pt x="53519" y="15258"/>
                  </a:cubicBezTo>
                  <a:lnTo>
                    <a:pt x="53519" y="15258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405478" y="6207434"/>
              <a:ext cx="31956" cy="229457"/>
            </a:xfrm>
            <a:custGeom>
              <a:avLst/>
              <a:gdLst/>
              <a:ahLst/>
              <a:cxnLst/>
              <a:rect l="l" t="t" r="r" b="b"/>
              <a:pathLst>
                <a:path w="31956" h="229457" extrusionOk="0">
                  <a:moveTo>
                    <a:pt x="0" y="15454"/>
                  </a:moveTo>
                  <a:cubicBezTo>
                    <a:pt x="0" y="81637"/>
                    <a:pt x="0" y="147820"/>
                    <a:pt x="0" y="214003"/>
                  </a:cubicBezTo>
                  <a:cubicBezTo>
                    <a:pt x="0" y="234609"/>
                    <a:pt x="31956" y="234609"/>
                    <a:pt x="31956" y="214003"/>
                  </a:cubicBezTo>
                  <a:cubicBezTo>
                    <a:pt x="31956" y="147820"/>
                    <a:pt x="31956" y="81637"/>
                    <a:pt x="31956" y="15454"/>
                  </a:cubicBezTo>
                  <a:cubicBezTo>
                    <a:pt x="31956" y="-5151"/>
                    <a:pt x="0" y="-5151"/>
                    <a:pt x="0" y="15454"/>
                  </a:cubicBezTo>
                  <a:lnTo>
                    <a:pt x="0" y="15454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1070201" y="3312141"/>
              <a:ext cx="77507" cy="245291"/>
            </a:xfrm>
            <a:custGeom>
              <a:avLst/>
              <a:gdLst/>
              <a:ahLst/>
              <a:cxnLst/>
              <a:rect l="l" t="t" r="r" b="b"/>
              <a:pathLst>
                <a:path w="77507" h="245291" extrusionOk="0">
                  <a:moveTo>
                    <a:pt x="46175" y="11447"/>
                  </a:moveTo>
                  <a:cubicBezTo>
                    <a:pt x="30459" y="82694"/>
                    <a:pt x="16140" y="154116"/>
                    <a:pt x="423" y="225363"/>
                  </a:cubicBezTo>
                  <a:cubicBezTo>
                    <a:pt x="-3942" y="245445"/>
                    <a:pt x="26792" y="253827"/>
                    <a:pt x="31157" y="233920"/>
                  </a:cubicBezTo>
                  <a:cubicBezTo>
                    <a:pt x="46874" y="162673"/>
                    <a:pt x="61368" y="91251"/>
                    <a:pt x="77084" y="20004"/>
                  </a:cubicBezTo>
                  <a:cubicBezTo>
                    <a:pt x="81449" y="-78"/>
                    <a:pt x="50715" y="-8635"/>
                    <a:pt x="46175" y="11447"/>
                  </a:cubicBezTo>
                  <a:lnTo>
                    <a:pt x="46175" y="11447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1206938" y="3624927"/>
              <a:ext cx="169799" cy="138393"/>
            </a:xfrm>
            <a:custGeom>
              <a:avLst/>
              <a:gdLst/>
              <a:ahLst/>
              <a:cxnLst/>
              <a:rect l="l" t="t" r="r" b="b"/>
              <a:pathLst>
                <a:path w="169799" h="138393" extrusionOk="0">
                  <a:moveTo>
                    <a:pt x="27834" y="134350"/>
                  </a:moveTo>
                  <a:cubicBezTo>
                    <a:pt x="71490" y="97679"/>
                    <a:pt x="112702" y="58912"/>
                    <a:pt x="162121" y="29925"/>
                  </a:cubicBezTo>
                  <a:cubicBezTo>
                    <a:pt x="179758" y="19447"/>
                    <a:pt x="163867" y="-8144"/>
                    <a:pt x="146055" y="2334"/>
                  </a:cubicBezTo>
                  <a:cubicBezTo>
                    <a:pt x="94366" y="32719"/>
                    <a:pt x="51059" y="73406"/>
                    <a:pt x="5307" y="111824"/>
                  </a:cubicBezTo>
                  <a:cubicBezTo>
                    <a:pt x="-10409" y="125095"/>
                    <a:pt x="12293" y="147622"/>
                    <a:pt x="27834" y="134350"/>
                  </a:cubicBezTo>
                  <a:lnTo>
                    <a:pt x="27834" y="134350"/>
                  </a:ln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5" name="Google Shape;10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4" y="4038600"/>
            <a:ext cx="12192001" cy="281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6" name="Google Shape;1056;p20"/>
          <p:cNvGrpSpPr/>
          <p:nvPr/>
        </p:nvGrpSpPr>
        <p:grpSpPr>
          <a:xfrm>
            <a:off x="9886271" y="3235362"/>
            <a:ext cx="2435262" cy="3699373"/>
            <a:chOff x="9471854" y="2605828"/>
            <a:chExt cx="2849679" cy="4328908"/>
          </a:xfrm>
        </p:grpSpPr>
        <p:grpSp>
          <p:nvGrpSpPr>
            <p:cNvPr id="1057" name="Google Shape;1057;p20"/>
            <p:cNvGrpSpPr/>
            <p:nvPr/>
          </p:nvGrpSpPr>
          <p:grpSpPr>
            <a:xfrm>
              <a:off x="10445531" y="3270549"/>
              <a:ext cx="1876002" cy="3664187"/>
              <a:chOff x="10445531" y="3270549"/>
              <a:chExt cx="1876002" cy="3664187"/>
            </a:xfrm>
          </p:grpSpPr>
          <p:sp>
            <p:nvSpPr>
              <p:cNvPr id="1058" name="Google Shape;1058;p20"/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/>
                <a:ahLst/>
                <a:cxnLst/>
                <a:rect l="l" t="t" r="r" b="b"/>
                <a:pathLst>
                  <a:path w="1876002" h="3650892" extrusionOk="0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0"/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/>
                <a:ahLst/>
                <a:cxnLst/>
                <a:rect l="l" t="t" r="r" b="b"/>
                <a:pathLst>
                  <a:path w="1371735" h="3413054" extrusionOk="0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0"/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/>
                <a:ahLst/>
                <a:cxnLst/>
                <a:rect l="l" t="t" r="r" b="b"/>
                <a:pathLst>
                  <a:path w="463768" h="390574" extrusionOk="0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20"/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/>
                <a:ahLst/>
                <a:cxnLst/>
                <a:rect l="l" t="t" r="r" b="b"/>
                <a:pathLst>
                  <a:path w="713804" h="433172" extrusionOk="0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0"/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/>
                <a:ahLst/>
                <a:cxnLst/>
                <a:rect l="l" t="t" r="r" b="b"/>
                <a:pathLst>
                  <a:path w="1008997" h="611440" extrusionOk="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0"/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/>
                <a:ahLst/>
                <a:cxnLst/>
                <a:rect l="l" t="t" r="r" b="b"/>
                <a:pathLst>
                  <a:path w="1185080" h="627779" extrusionOk="0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20"/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/>
                <a:ahLst/>
                <a:cxnLst/>
                <a:rect l="l" t="t" r="r" b="b"/>
                <a:pathLst>
                  <a:path w="1308052" h="693850" extrusionOk="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20"/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/>
                <a:ahLst/>
                <a:cxnLst/>
                <a:rect l="l" t="t" r="r" b="b"/>
                <a:pathLst>
                  <a:path w="1225541" h="680327" extrusionOk="0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6" name="Google Shape;1066;p20"/>
            <p:cNvGrpSpPr/>
            <p:nvPr/>
          </p:nvGrpSpPr>
          <p:grpSpPr>
            <a:xfrm>
              <a:off x="11161825" y="3187825"/>
              <a:ext cx="1068908" cy="1281260"/>
              <a:chOff x="11161825" y="3187825"/>
              <a:chExt cx="1068908" cy="1281260"/>
            </a:xfrm>
          </p:grpSpPr>
          <p:sp>
            <p:nvSpPr>
              <p:cNvPr id="1067" name="Google Shape;1067;p20"/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/>
                <a:ahLst/>
                <a:cxnLst/>
                <a:rect l="l" t="t" r="r" b="b"/>
                <a:pathLst>
                  <a:path w="1065500" h="1267823" extrusionOk="0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0"/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/>
                <a:ahLst/>
                <a:cxnLst/>
                <a:rect l="l" t="t" r="r" b="b"/>
                <a:pathLst>
                  <a:path w="649062" h="1076344" extrusionOk="0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0"/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/>
                <a:ahLst/>
                <a:cxnLst/>
                <a:rect l="l" t="t" r="r" b="b"/>
                <a:pathLst>
                  <a:path w="879995" h="764358" extrusionOk="0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0"/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/>
                <a:ahLst/>
                <a:cxnLst/>
                <a:rect l="l" t="t" r="r" b="b"/>
                <a:pathLst>
                  <a:path w="970593" h="453881" extrusionOk="0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20"/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/>
                <a:ahLst/>
                <a:cxnLst/>
                <a:rect l="l" t="t" r="r" b="b"/>
                <a:pathLst>
                  <a:path w="284246" h="1128593" extrusionOk="0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2" name="Google Shape;1072;p20"/>
            <p:cNvGrpSpPr/>
            <p:nvPr/>
          </p:nvGrpSpPr>
          <p:grpSpPr>
            <a:xfrm>
              <a:off x="9471854" y="3930714"/>
              <a:ext cx="1734183" cy="1380521"/>
              <a:chOff x="9167261" y="3475651"/>
              <a:chExt cx="1734183" cy="1380521"/>
            </a:xfrm>
          </p:grpSpPr>
          <p:sp>
            <p:nvSpPr>
              <p:cNvPr id="1073" name="Google Shape;1073;p20"/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/>
                <a:ahLst/>
                <a:cxnLst/>
                <a:rect l="l" t="t" r="r" b="b"/>
                <a:pathLst>
                  <a:path w="1726833" h="1380521" extrusionOk="0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20"/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/>
                <a:ahLst/>
                <a:cxnLst/>
                <a:rect l="l" t="t" r="r" b="b"/>
                <a:pathLst>
                  <a:path w="1430516" h="1197398" extrusionOk="0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20"/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/>
                <a:ahLst/>
                <a:cxnLst/>
                <a:rect l="l" t="t" r="r" b="b"/>
                <a:pathLst>
                  <a:path w="354555" h="325891" extrusionOk="0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20"/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/>
                <a:ahLst/>
                <a:cxnLst/>
                <a:rect l="l" t="t" r="r" b="b"/>
                <a:pathLst>
                  <a:path w="490559" h="400638" extrusionOk="0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20"/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/>
                <a:ahLst/>
                <a:cxnLst/>
                <a:rect l="l" t="t" r="r" b="b"/>
                <a:pathLst>
                  <a:path w="376821" h="424839" extrusionOk="0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20"/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/>
                <a:ahLst/>
                <a:cxnLst/>
                <a:rect l="l" t="t" r="r" b="b"/>
                <a:pathLst>
                  <a:path w="344546" h="309163" extrusionOk="0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20"/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260260" h="296175" extrusionOk="0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20"/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20"/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20"/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20"/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20"/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20"/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20"/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20"/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0"/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0"/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20"/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20"/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7116" extrusionOk="0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92" name="Google Shape;109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46101" y="2605828"/>
              <a:ext cx="1433328" cy="961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0" name="Google Shape;1100;p20"/>
          <p:cNvGrpSpPr/>
          <p:nvPr/>
        </p:nvGrpSpPr>
        <p:grpSpPr>
          <a:xfrm rot="1213838">
            <a:off x="99228" y="-740362"/>
            <a:ext cx="3446538" cy="6075942"/>
            <a:chOff x="0" y="2213069"/>
            <a:chExt cx="2613113" cy="4606687"/>
          </a:xfrm>
        </p:grpSpPr>
        <p:sp>
          <p:nvSpPr>
            <p:cNvPr id="1101" name="Google Shape;1101;p20"/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/>
              <a:ahLst/>
              <a:cxnLst/>
              <a:rect l="l" t="t" r="r" b="b"/>
              <a:pathLst>
                <a:path w="2613113" h="2465592" extrusionOk="0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2" name="Google Shape;1102;p20"/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1103" name="Google Shape;1103;p20"/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/>
                <a:ahLst/>
                <a:cxnLst/>
                <a:rect l="l" t="t" r="r" b="b"/>
                <a:pathLst>
                  <a:path w="1687576" h="3858878" extrusionOk="0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0"/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/>
                <a:ahLst/>
                <a:cxnLst/>
                <a:rect l="l" t="t" r="r" b="b"/>
                <a:pathLst>
                  <a:path w="261635" h="504625" extrusionOk="0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0"/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/>
                <a:ahLst/>
                <a:cxnLst/>
                <a:rect l="l" t="t" r="r" b="b"/>
                <a:pathLst>
                  <a:path w="62490" h="130486" extrusionOk="0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20"/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/>
                <a:ahLst/>
                <a:cxnLst/>
                <a:rect l="l" t="t" r="r" b="b"/>
                <a:pathLst>
                  <a:path w="116418" h="305631" extrusionOk="0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20"/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/>
                <a:ahLst/>
                <a:cxnLst/>
                <a:rect l="l" t="t" r="r" b="b"/>
                <a:pathLst>
                  <a:path w="142468" h="501041" extrusionOk="0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20"/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/>
                <a:ahLst/>
                <a:cxnLst/>
                <a:rect l="l" t="t" r="r" b="b"/>
                <a:pathLst>
                  <a:path w="123305" h="363637" extrusionOk="0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20"/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260559" extrusionOk="0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20"/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/>
                <a:ahLst/>
                <a:cxnLst/>
                <a:rect l="l" t="t" r="r" b="b"/>
                <a:pathLst>
                  <a:path w="138799" h="802531" extrusionOk="0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/>
                <a:ahLst/>
                <a:cxnLst/>
                <a:rect l="l" t="t" r="r" b="b"/>
                <a:pathLst>
                  <a:path w="85627" h="515449" extrusionOk="0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/>
                <a:ahLst/>
                <a:cxnLst/>
                <a:rect l="l" t="t" r="r" b="b"/>
                <a:pathLst>
                  <a:path w="31956" h="229457" extrusionOk="0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/>
                <a:ahLst/>
                <a:cxnLst/>
                <a:rect l="l" t="t" r="r" b="b"/>
                <a:pathLst>
                  <a:path w="77507" h="245291" extrusionOk="0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/>
                <a:ahLst/>
                <a:cxnLst/>
                <a:rect l="l" t="t" r="r" b="b"/>
                <a:pathLst>
                  <a:path w="169799" h="138393" extrusionOk="0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5" name="Google Shape;1115;p20"/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1116" name="Google Shape;1116;p20"/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/>
                <a:ahLst/>
                <a:cxnLst/>
                <a:rect l="l" t="t" r="r" b="b"/>
                <a:pathLst>
                  <a:path w="15454" h="15890" extrusionOk="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/>
                <a:ahLst/>
                <a:cxnLst/>
                <a:rect l="l" t="t" r="r" b="b"/>
                <a:pathLst>
                  <a:path w="15454" h="15890" extrusionOk="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/>
                <a:ahLst/>
                <a:cxnLst/>
                <a:rect l="l" t="t" r="r" b="b"/>
                <a:pathLst>
                  <a:path w="748162" h="847605" extrusionOk="0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/>
                <a:ahLst/>
                <a:cxnLst/>
                <a:rect l="l" t="t" r="r" b="b"/>
                <a:pathLst>
                  <a:path w="245244" h="237062" extrusionOk="0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/>
                <a:ahLst/>
                <a:cxnLst/>
                <a:rect l="l" t="t" r="r" b="b"/>
                <a:pathLst>
                  <a:path w="936082" h="721591" extrusionOk="0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/>
                <a:ahLst/>
                <a:cxnLst/>
                <a:rect l="l" t="t" r="r" b="b"/>
                <a:pathLst>
                  <a:path w="97716" h="201476" extrusionOk="0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/>
                <a:ahLst/>
                <a:cxnLst/>
                <a:rect l="l" t="t" r="r" b="b"/>
                <a:pathLst>
                  <a:path w="681445" h="201037" extrusionOk="0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/>
                <a:ahLst/>
                <a:cxnLst/>
                <a:rect l="l" t="t" r="r" b="b"/>
                <a:pathLst>
                  <a:path w="223992" h="81615" extrusionOk="0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/>
                <a:ahLst/>
                <a:cxnLst/>
                <a:rect l="l" t="t" r="r" b="b"/>
                <a:pathLst>
                  <a:path w="477304" h="515465" extrusionOk="0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/>
                <a:ahLst/>
                <a:cxnLst/>
                <a:rect l="l" t="t" r="r" b="b"/>
                <a:pathLst>
                  <a:path w="222322" h="230106" extrusionOk="0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/>
                <a:ahLst/>
                <a:cxnLst/>
                <a:rect l="l" t="t" r="r" b="b"/>
                <a:pathLst>
                  <a:path w="304130" h="804256" extrusionOk="0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/>
                <a:ahLst/>
                <a:cxnLst/>
                <a:rect l="l" t="t" r="r" b="b"/>
                <a:pathLst>
                  <a:path w="92065" h="314134" extrusionOk="0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8" name="Google Shape;1128;p20"/>
          <p:cNvGrpSpPr/>
          <p:nvPr/>
        </p:nvGrpSpPr>
        <p:grpSpPr>
          <a:xfrm>
            <a:off x="1392577" y="5382937"/>
            <a:ext cx="1484014" cy="1429613"/>
            <a:chOff x="2651548" y="5448024"/>
            <a:chExt cx="1484014" cy="1429613"/>
          </a:xfrm>
        </p:grpSpPr>
        <p:sp>
          <p:nvSpPr>
            <p:cNvPr id="1129" name="Google Shape;1129;p20"/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/>
              <a:ahLst/>
              <a:cxnLst/>
              <a:rect l="l" t="t" r="r" b="b"/>
              <a:pathLst>
                <a:path w="400837" h="596339" extrusionOk="0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/>
              <a:ahLst/>
              <a:cxnLst/>
              <a:rect l="l" t="t" r="r" b="b"/>
              <a:pathLst>
                <a:path w="216606" h="448427" extrusionOk="0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/>
              <a:ahLst/>
              <a:cxnLst/>
              <a:rect l="l" t="t" r="r" b="b"/>
              <a:pathLst>
                <a:path w="560208" h="314958" extrusionOk="0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/>
              <a:ahLst/>
              <a:cxnLst/>
              <a:rect l="l" t="t" r="r" b="b"/>
              <a:pathLst>
                <a:path w="287500" h="381829" extrusionOk="0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/>
              <a:ahLst/>
              <a:cxnLst/>
              <a:rect l="l" t="t" r="r" b="b"/>
              <a:pathLst>
                <a:path w="1347585" h="1282312" extrusionOk="0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/>
              <a:ahLst/>
              <a:cxnLst/>
              <a:rect l="l" t="t" r="r" b="b"/>
              <a:pathLst>
                <a:path w="129996" h="375553" extrusionOk="0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3340381" y="6185574"/>
              <a:ext cx="607160" cy="145197"/>
            </a:xfrm>
            <a:custGeom>
              <a:avLst/>
              <a:gdLst/>
              <a:ahLst/>
              <a:cxnLst/>
              <a:rect l="l" t="t" r="r" b="b"/>
              <a:pathLst>
                <a:path w="607160" h="145197" extrusionOk="0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/>
              <a:ahLst/>
              <a:cxnLst/>
              <a:rect l="l" t="t" r="r" b="b"/>
              <a:pathLst>
                <a:path w="169221" h="349438" extrusionOk="0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20"/>
          <p:cNvGrpSpPr/>
          <p:nvPr/>
        </p:nvGrpSpPr>
        <p:grpSpPr>
          <a:xfrm>
            <a:off x="9806836" y="5549127"/>
            <a:ext cx="1630724" cy="1255169"/>
            <a:chOff x="7982733" y="5589867"/>
            <a:chExt cx="1630724" cy="1255169"/>
          </a:xfrm>
        </p:grpSpPr>
        <p:sp>
          <p:nvSpPr>
            <p:cNvPr id="1138" name="Google Shape;1138;p20"/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/>
              <a:ahLst/>
              <a:cxnLst/>
              <a:rect l="l" t="t" r="r" b="b"/>
              <a:pathLst>
                <a:path w="1598486" h="1219662" extrusionOk="0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/>
              <a:ahLst/>
              <a:cxnLst/>
              <a:rect l="l" t="t" r="r" b="b"/>
              <a:pathLst>
                <a:path w="1434826" h="980872" extrusionOk="0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/>
              <a:ahLst/>
              <a:cxnLst/>
              <a:rect l="l" t="t" r="r" b="b"/>
              <a:pathLst>
                <a:path w="528127" h="613347" extrusionOk="0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/>
              <a:ahLst/>
              <a:cxnLst/>
              <a:rect l="l" t="t" r="r" b="b"/>
              <a:pathLst>
                <a:path w="396569" h="579954" extrusionOk="0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/>
              <a:ahLst/>
              <a:cxnLst/>
              <a:rect l="l" t="t" r="r" b="b"/>
              <a:pathLst>
                <a:path w="458094" h="550259" extrusionOk="0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3" name="Google Shape;114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582180">
            <a:off x="9948945" y="-4980"/>
            <a:ext cx="2294946" cy="176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04172">
            <a:off x="11461035" y="553889"/>
            <a:ext cx="1009110" cy="169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0328" y="422573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8961" y="108767"/>
            <a:ext cx="1000125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7" name="Google Shape;1147;p20"/>
          <p:cNvGrpSpPr/>
          <p:nvPr/>
        </p:nvGrpSpPr>
        <p:grpSpPr>
          <a:xfrm flipH="1">
            <a:off x="8750627" y="1655354"/>
            <a:ext cx="2110039" cy="1246123"/>
            <a:chOff x="1910854" y="856083"/>
            <a:chExt cx="2428670" cy="1434296"/>
          </a:xfrm>
        </p:grpSpPr>
        <p:grpSp>
          <p:nvGrpSpPr>
            <p:cNvPr id="1148" name="Google Shape;1148;p20"/>
            <p:cNvGrpSpPr/>
            <p:nvPr/>
          </p:nvGrpSpPr>
          <p:grpSpPr>
            <a:xfrm>
              <a:off x="2714422" y="856083"/>
              <a:ext cx="1625102" cy="888291"/>
              <a:chOff x="-2757327" y="585888"/>
              <a:chExt cx="1625102" cy="888291"/>
            </a:xfrm>
          </p:grpSpPr>
          <p:sp>
            <p:nvSpPr>
              <p:cNvPr id="1149" name="Google Shape;1149;p20"/>
              <p:cNvSpPr/>
              <p:nvPr/>
            </p:nvSpPr>
            <p:spPr>
              <a:xfrm>
                <a:off x="-2746889" y="592219"/>
                <a:ext cx="1609688" cy="881960"/>
              </a:xfrm>
              <a:custGeom>
                <a:avLst/>
                <a:gdLst/>
                <a:ahLst/>
                <a:cxnLst/>
                <a:rect l="l" t="t" r="r" b="b"/>
                <a:pathLst>
                  <a:path w="1609688" h="881960" extrusionOk="0">
                    <a:moveTo>
                      <a:pt x="818901" y="135"/>
                    </a:moveTo>
                    <a:cubicBezTo>
                      <a:pt x="1283531" y="-6152"/>
                      <a:pt x="1495105" y="208018"/>
                      <a:pt x="1590522" y="423760"/>
                    </a:cubicBezTo>
                    <a:lnTo>
                      <a:pt x="1609688" y="474206"/>
                    </a:lnTo>
                    <a:lnTo>
                      <a:pt x="1118407" y="474206"/>
                    </a:lnTo>
                    <a:lnTo>
                      <a:pt x="1086795" y="430876"/>
                    </a:lnTo>
                    <a:cubicBezTo>
                      <a:pt x="1038083" y="382611"/>
                      <a:pt x="970587" y="349846"/>
                      <a:pt x="877194" y="348274"/>
                    </a:cubicBezTo>
                    <a:cubicBezTo>
                      <a:pt x="393800" y="340178"/>
                      <a:pt x="494194" y="875673"/>
                      <a:pt x="491051" y="881960"/>
                    </a:cubicBezTo>
                    <a:lnTo>
                      <a:pt x="4514" y="869387"/>
                    </a:lnTo>
                    <a:cubicBezTo>
                      <a:pt x="4514" y="869387"/>
                      <a:pt x="-110358" y="12708"/>
                      <a:pt x="818901" y="135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-2746889" y="592128"/>
                <a:ext cx="1614664" cy="877195"/>
              </a:xfrm>
              <a:custGeom>
                <a:avLst/>
                <a:gdLst/>
                <a:ahLst/>
                <a:cxnLst/>
                <a:rect l="l" t="t" r="r" b="b"/>
                <a:pathLst>
                  <a:path w="1614664" h="877195" extrusionOk="0">
                    <a:moveTo>
                      <a:pt x="818900" y="133"/>
                    </a:moveTo>
                    <a:cubicBezTo>
                      <a:pt x="1283530" y="-6106"/>
                      <a:pt x="1495104" y="208087"/>
                      <a:pt x="1590533" y="423841"/>
                    </a:cubicBezTo>
                    <a:lnTo>
                      <a:pt x="1614664" y="487349"/>
                    </a:lnTo>
                    <a:lnTo>
                      <a:pt x="1250947" y="487349"/>
                    </a:lnTo>
                    <a:lnTo>
                      <a:pt x="1248918" y="483122"/>
                    </a:lnTo>
                    <a:cubicBezTo>
                      <a:pt x="1227023" y="445689"/>
                      <a:pt x="1195567" y="407517"/>
                      <a:pt x="1142560" y="360464"/>
                    </a:cubicBezTo>
                    <a:cubicBezTo>
                      <a:pt x="1028545" y="259308"/>
                      <a:pt x="885766" y="249212"/>
                      <a:pt x="803470" y="255594"/>
                    </a:cubicBezTo>
                    <a:cubicBezTo>
                      <a:pt x="688027" y="264547"/>
                      <a:pt x="556677" y="306933"/>
                      <a:pt x="473333" y="385229"/>
                    </a:cubicBezTo>
                    <a:cubicBezTo>
                      <a:pt x="344269" y="506387"/>
                      <a:pt x="334459" y="700506"/>
                      <a:pt x="347984" y="877195"/>
                    </a:cubicBezTo>
                    <a:lnTo>
                      <a:pt x="4513" y="869385"/>
                    </a:lnTo>
                    <a:cubicBezTo>
                      <a:pt x="4513" y="869385"/>
                      <a:pt x="-110359" y="12706"/>
                      <a:pt x="818900" y="133"/>
                    </a:cubicBezTo>
                    <a:close/>
                  </a:path>
                </a:pathLst>
              </a:custGeom>
              <a:solidFill>
                <a:srgbClr val="BFC4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AFE2DB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-2746889" y="592127"/>
                <a:ext cx="1614649" cy="874433"/>
              </a:xfrm>
              <a:custGeom>
                <a:avLst/>
                <a:gdLst/>
                <a:ahLst/>
                <a:cxnLst/>
                <a:rect l="l" t="t" r="r" b="b"/>
                <a:pathLst>
                  <a:path w="1614649" h="874433" extrusionOk="0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41"/>
                    </a:cubicBezTo>
                    <a:lnTo>
                      <a:pt x="1614649" y="487349"/>
                    </a:lnTo>
                    <a:lnTo>
                      <a:pt x="1377954" y="487349"/>
                    </a:lnTo>
                    <a:lnTo>
                      <a:pt x="1309344" y="393992"/>
                    </a:lnTo>
                    <a:cubicBezTo>
                      <a:pt x="1143418" y="203587"/>
                      <a:pt x="879480" y="122434"/>
                      <a:pt x="634402" y="178822"/>
                    </a:cubicBezTo>
                    <a:cubicBezTo>
                      <a:pt x="487336" y="212636"/>
                      <a:pt x="371607" y="304171"/>
                      <a:pt x="296836" y="434187"/>
                    </a:cubicBezTo>
                    <a:cubicBezTo>
                      <a:pt x="220445" y="567156"/>
                      <a:pt x="201014" y="723176"/>
                      <a:pt x="198347" y="874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67BA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-2757327" y="585888"/>
                <a:ext cx="1620126" cy="872433"/>
              </a:xfrm>
              <a:custGeom>
                <a:avLst/>
                <a:gdLst/>
                <a:ahLst/>
                <a:cxnLst/>
                <a:rect l="l" t="t" r="r" b="b"/>
                <a:pathLst>
                  <a:path w="1620126" h="872433" extrusionOk="0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53"/>
                    </a:cubicBezTo>
                    <a:lnTo>
                      <a:pt x="1620126" y="501781"/>
                    </a:lnTo>
                    <a:lnTo>
                      <a:pt x="1501006" y="501781"/>
                    </a:lnTo>
                    <a:lnTo>
                      <a:pt x="1497571" y="493281"/>
                    </a:lnTo>
                    <a:cubicBezTo>
                      <a:pt x="1479121" y="455583"/>
                      <a:pt x="1457838" y="419186"/>
                      <a:pt x="1433454" y="384467"/>
                    </a:cubicBezTo>
                    <a:cubicBezTo>
                      <a:pt x="1295056" y="187490"/>
                      <a:pt x="1067885" y="85477"/>
                      <a:pt x="830807" y="81667"/>
                    </a:cubicBezTo>
                    <a:cubicBezTo>
                      <a:pt x="647070" y="78619"/>
                      <a:pt x="442949" y="127387"/>
                      <a:pt x="308552" y="259594"/>
                    </a:cubicBezTo>
                    <a:cubicBezTo>
                      <a:pt x="145007" y="420757"/>
                      <a:pt x="134339" y="656691"/>
                      <a:pt x="124052" y="872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153" name="Google Shape;1153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10854" y="1395295"/>
              <a:ext cx="1910403" cy="8950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4" name="Google Shape;1154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27537" y="2778918"/>
            <a:ext cx="2377235" cy="3795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5" name="Google Shape;1155;p20"/>
          <p:cNvGrpSpPr/>
          <p:nvPr/>
        </p:nvGrpSpPr>
        <p:grpSpPr>
          <a:xfrm>
            <a:off x="2822241" y="2713976"/>
            <a:ext cx="2282800" cy="2364202"/>
            <a:chOff x="-3455884" y="-1080558"/>
            <a:chExt cx="3500346" cy="3625164"/>
          </a:xfrm>
        </p:grpSpPr>
        <p:sp>
          <p:nvSpPr>
            <p:cNvPr id="1156" name="Google Shape;1156;p20"/>
            <p:cNvSpPr/>
            <p:nvPr/>
          </p:nvSpPr>
          <p:spPr>
            <a:xfrm rot="4565549">
              <a:off x="-3219385" y="-696198"/>
              <a:ext cx="3027349" cy="2856443"/>
            </a:xfrm>
            <a:custGeom>
              <a:avLst/>
              <a:gdLst/>
              <a:ahLst/>
              <a:cxnLst/>
              <a:rect l="l" t="t" r="r" b="b"/>
              <a:pathLst>
                <a:path w="2613113" h="2465592" extrusionOk="0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7" name="Google Shape;1157;p20"/>
            <p:cNvGrpSpPr/>
            <p:nvPr/>
          </p:nvGrpSpPr>
          <p:grpSpPr>
            <a:xfrm rot="1862317">
              <a:off x="-2990368" y="-421759"/>
              <a:ext cx="2526247" cy="2305587"/>
              <a:chOff x="199901" y="2459662"/>
              <a:chExt cx="2180577" cy="1990110"/>
            </a:xfrm>
          </p:grpSpPr>
          <p:sp>
            <p:nvSpPr>
              <p:cNvPr id="1158" name="Google Shape;1158;p20"/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/>
                <a:ahLst/>
                <a:cxnLst/>
                <a:rect l="l" t="t" r="r" b="b"/>
                <a:pathLst>
                  <a:path w="15454" h="15890" extrusionOk="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/>
                <a:ahLst/>
                <a:cxnLst/>
                <a:rect l="l" t="t" r="r" b="b"/>
                <a:pathLst>
                  <a:path w="15454" h="15890" extrusionOk="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/>
                <a:ahLst/>
                <a:cxnLst/>
                <a:rect l="l" t="t" r="r" b="b"/>
                <a:pathLst>
                  <a:path w="748162" h="847605" extrusionOk="0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/>
                <a:ahLst/>
                <a:cxnLst/>
                <a:rect l="l" t="t" r="r" b="b"/>
                <a:pathLst>
                  <a:path w="245244" h="237062" extrusionOk="0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/>
                <a:ahLst/>
                <a:cxnLst/>
                <a:rect l="l" t="t" r="r" b="b"/>
                <a:pathLst>
                  <a:path w="936082" h="721591" extrusionOk="0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/>
                <a:ahLst/>
                <a:cxnLst/>
                <a:rect l="l" t="t" r="r" b="b"/>
                <a:pathLst>
                  <a:path w="97716" h="201476" extrusionOk="0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/>
                <a:ahLst/>
                <a:cxnLst/>
                <a:rect l="l" t="t" r="r" b="b"/>
                <a:pathLst>
                  <a:path w="681445" h="201037" extrusionOk="0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/>
                <a:ahLst/>
                <a:cxnLst/>
                <a:rect l="l" t="t" r="r" b="b"/>
                <a:pathLst>
                  <a:path w="223992" h="81615" extrusionOk="0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/>
                <a:ahLst/>
                <a:cxnLst/>
                <a:rect l="l" t="t" r="r" b="b"/>
                <a:pathLst>
                  <a:path w="477304" h="515465" extrusionOk="0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/>
                <a:ahLst/>
                <a:cxnLst/>
                <a:rect l="l" t="t" r="r" b="b"/>
                <a:pathLst>
                  <a:path w="222322" h="230106" extrusionOk="0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/>
                <a:ahLst/>
                <a:cxnLst/>
                <a:rect l="l" t="t" r="r" b="b"/>
                <a:pathLst>
                  <a:path w="304130" h="804256" extrusionOk="0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/>
                <a:ahLst/>
                <a:cxnLst/>
                <a:rect l="l" t="t" r="r" b="b"/>
                <a:pathLst>
                  <a:path w="92065" h="314134" extrusionOk="0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70" name="Google Shape;1170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6699" y="1857369"/>
            <a:ext cx="2111368" cy="1805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BFEBD2-5844-4F41-B847-38F05AFB1B0E}"/>
              </a:ext>
            </a:extLst>
          </p:cNvPr>
          <p:cNvSpPr txBox="1"/>
          <p:nvPr/>
        </p:nvSpPr>
        <p:spPr>
          <a:xfrm>
            <a:off x="3963641" y="1142313"/>
            <a:ext cx="599159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THANK YOU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FOR YOUR LISTENING</a:t>
            </a:r>
          </a:p>
        </p:txBody>
      </p:sp>
      <p:pic>
        <p:nvPicPr>
          <p:cNvPr id="132" name="IMG_2033.gif" descr="IMG_2033.gif">
            <a:extLst>
              <a:ext uri="{FF2B5EF4-FFF2-40B4-BE49-F238E27FC236}">
                <a16:creationId xmlns:a16="http://schemas.microsoft.com/office/drawing/2014/main" id="{4FBF3E59-27A5-48A4-A854-74CCAFD9F44A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-403600" y="4866701"/>
            <a:ext cx="1944021" cy="1944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2055.gif" descr="IMG_2055.gif">
            <a:extLst>
              <a:ext uri="{FF2B5EF4-FFF2-40B4-BE49-F238E27FC236}">
                <a16:creationId xmlns:a16="http://schemas.microsoft.com/office/drawing/2014/main" id="{1457F0DB-672C-48A4-BF04-01485A288FEF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634726" y="5009870"/>
            <a:ext cx="1979299" cy="2097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G_2053.gif" descr="IMG_2053.gif">
            <a:extLst>
              <a:ext uri="{FF2B5EF4-FFF2-40B4-BE49-F238E27FC236}">
                <a16:creationId xmlns:a16="http://schemas.microsoft.com/office/drawing/2014/main" id="{F3B8EFBC-5F7F-4718-86F3-17438149A596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8993132" y="1106420"/>
            <a:ext cx="865532" cy="86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2053.gif" descr="IMG_2053.gif">
            <a:extLst>
              <a:ext uri="{FF2B5EF4-FFF2-40B4-BE49-F238E27FC236}">
                <a16:creationId xmlns:a16="http://schemas.microsoft.com/office/drawing/2014/main" id="{57605262-D7EE-4CDA-943A-B7BD42636CCA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8682" y="4935136"/>
            <a:ext cx="865532" cy="86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2053.gif" descr="IMG_2053.gif">
            <a:extLst>
              <a:ext uri="{FF2B5EF4-FFF2-40B4-BE49-F238E27FC236}">
                <a16:creationId xmlns:a16="http://schemas.microsoft.com/office/drawing/2014/main" id="{7C31DBA3-8AAE-4CDD-812D-D3BFA78B73ED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244089" y="3980792"/>
            <a:ext cx="865532" cy="86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2053.gif" descr="IMG_2053.gif">
            <a:extLst>
              <a:ext uri="{FF2B5EF4-FFF2-40B4-BE49-F238E27FC236}">
                <a16:creationId xmlns:a16="http://schemas.microsoft.com/office/drawing/2014/main" id="{EB2CC083-0AD3-4DFF-8C01-600321D53092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132840" y="2248574"/>
            <a:ext cx="865532" cy="86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053.gif" descr="IMG_2053.gif">
            <a:extLst>
              <a:ext uri="{FF2B5EF4-FFF2-40B4-BE49-F238E27FC236}">
                <a16:creationId xmlns:a16="http://schemas.microsoft.com/office/drawing/2014/main" id="{ED548A76-D697-45B8-B4AC-1F1F277D242A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-164231" y="-169065"/>
            <a:ext cx="865532" cy="865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57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img.powerpoint.com.vn/uploads/2019/06/09/hinh-nen-powerpoint-nhung-khom-hoa-ve-mau-nuoc-rat-dep_092722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64" y="-33403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" name="Google Shape;450;p4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</a:t>
            </a:fld>
            <a:endParaRPr kern="0"/>
          </a:p>
        </p:txBody>
      </p:sp>
      <p:sp>
        <p:nvSpPr>
          <p:cNvPr id="451" name="Google Shape;451;p41"/>
          <p:cNvSpPr/>
          <p:nvPr/>
        </p:nvSpPr>
        <p:spPr>
          <a:xfrm>
            <a:off x="-65163" y="2856572"/>
            <a:ext cx="12322328" cy="1292092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-574766" y="2856572"/>
            <a:ext cx="12766766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1"/>
          <p:cNvGrpSpPr/>
          <p:nvPr/>
        </p:nvGrpSpPr>
        <p:grpSpPr>
          <a:xfrm>
            <a:off x="2917377" y="2125542"/>
            <a:ext cx="631200" cy="631200"/>
            <a:chOff x="1786339" y="1703401"/>
            <a:chExt cx="473400" cy="473400"/>
          </a:xfrm>
        </p:grpSpPr>
        <p:sp>
          <p:nvSpPr>
            <p:cNvPr id="454" name="Google Shape;454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1400" kern="0" dirty="0">
                  <a:solidFill>
                    <a:srgbClr val="66666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1</a:t>
              </a:r>
              <a:endParaRPr sz="1400" kern="0" dirty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6" name="Google Shape;456;p41"/>
          <p:cNvGrpSpPr/>
          <p:nvPr/>
        </p:nvGrpSpPr>
        <p:grpSpPr>
          <a:xfrm>
            <a:off x="5464800" y="2044878"/>
            <a:ext cx="631200" cy="631200"/>
            <a:chOff x="3814414" y="1703401"/>
            <a:chExt cx="473400" cy="473400"/>
          </a:xfrm>
        </p:grpSpPr>
        <p:sp>
          <p:nvSpPr>
            <p:cNvPr id="457" name="Google Shape;457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1400" kern="0" dirty="0">
                  <a:solidFill>
                    <a:srgbClr val="66666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3</a:t>
              </a:r>
              <a:endParaRPr sz="1400" kern="0" dirty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5" name="Google Shape;465;p41"/>
          <p:cNvGrpSpPr/>
          <p:nvPr/>
        </p:nvGrpSpPr>
        <p:grpSpPr>
          <a:xfrm>
            <a:off x="6574822" y="4254464"/>
            <a:ext cx="631200" cy="631200"/>
            <a:chOff x="4852739" y="3576300"/>
            <a:chExt cx="473400" cy="473400"/>
          </a:xfrm>
        </p:grpSpPr>
        <p:sp>
          <p:nvSpPr>
            <p:cNvPr id="466" name="Google Shape;466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 dirty="0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1400" kern="0" dirty="0">
                  <a:solidFill>
                    <a:srgbClr val="66666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4</a:t>
              </a:r>
              <a:endParaRPr sz="1400" kern="0" dirty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8" name="Google Shape;468;p41"/>
          <p:cNvGrpSpPr/>
          <p:nvPr/>
        </p:nvGrpSpPr>
        <p:grpSpPr>
          <a:xfrm>
            <a:off x="3426755" y="4322082"/>
            <a:ext cx="631200" cy="631200"/>
            <a:chOff x="2824664" y="3576300"/>
            <a:chExt cx="473400" cy="473400"/>
          </a:xfrm>
        </p:grpSpPr>
        <p:sp>
          <p:nvSpPr>
            <p:cNvPr id="469" name="Google Shape;469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" sz="1400" kern="0" dirty="0">
                  <a:solidFill>
                    <a:srgbClr val="66666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2</a:t>
              </a:r>
              <a:endParaRPr sz="1400" kern="0" dirty="0">
                <a:solidFill>
                  <a:srgbClr val="66666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471" name="Google Shape;471;p41"/>
          <p:cNvSpPr txBox="1"/>
          <p:nvPr/>
        </p:nvSpPr>
        <p:spPr>
          <a:xfrm>
            <a:off x="1103159" y="939058"/>
            <a:ext cx="3481329" cy="121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 dirty="0" smtClean="0">
                <a:solidFill>
                  <a:srgbClr val="FF0000"/>
                </a:solidFill>
                <a:latin typeface="Bookman Old Style" panose="02050604050505020204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Lý do chọn phần mềm thiết kế</a:t>
            </a:r>
            <a:endParaRPr sz="2400" kern="0" dirty="0">
              <a:solidFill>
                <a:srgbClr val="00B050"/>
              </a:solidFill>
              <a:latin typeface="Bookman Old Style" panose="02050604050505020204" pitchFamily="18" charset="0"/>
              <a:ea typeface="MS UI Gothic" panose="020B0600070205080204" pitchFamily="34" charset="-128"/>
              <a:cs typeface="Pontano Sans"/>
              <a:sym typeface="Pontano Sans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4788938" y="1408372"/>
            <a:ext cx="2570624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Giới thiệu sơ lược về bài thiết </a:t>
            </a:r>
            <a:r>
              <a:rPr lang="vi-VN" sz="2400" kern="0" dirty="0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kế</a:t>
            </a:r>
            <a:endParaRPr lang="vi-VN" sz="2400" kern="0" dirty="0">
              <a:solidFill>
                <a:srgbClr val="FF0000"/>
              </a:solidFill>
              <a:latin typeface="Constantia" panose="02030602050306030303" pitchFamily="18" charset="0"/>
              <a:ea typeface="MS UI Gothic" panose="020B0600070205080204" pitchFamily="34" charset="-128"/>
              <a:cs typeface="Pontano Sans"/>
              <a:sym typeface="Pontano Sans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2065970" y="4941629"/>
            <a:ext cx="3625029" cy="1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Mục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tiêu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chính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việc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xây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dựng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bài</a:t>
            </a:r>
            <a:r>
              <a:rPr lang="en-US" sz="2400" kern="0" dirty="0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giảng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điện</a:t>
            </a: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tử</a:t>
            </a:r>
            <a:endParaRPr lang="en-US" sz="2400" kern="0" dirty="0">
              <a:solidFill>
                <a:srgbClr val="00B050"/>
              </a:solidFill>
              <a:latin typeface="Constantia" panose="02030602050306030303" pitchFamily="18" charset="0"/>
              <a:ea typeface="MS UI Gothic" panose="020B0600070205080204" pitchFamily="34" charset="-128"/>
              <a:cs typeface="Pontano Sans"/>
              <a:sym typeface="Pontano Sans"/>
            </a:endParaRPr>
          </a:p>
        </p:txBody>
      </p:sp>
      <p:sp>
        <p:nvSpPr>
          <p:cNvPr id="21" name="Google Shape;472;p41"/>
          <p:cNvSpPr txBox="1"/>
          <p:nvPr/>
        </p:nvSpPr>
        <p:spPr>
          <a:xfrm>
            <a:off x="6096000" y="4570063"/>
            <a:ext cx="2570624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Tóm</a:t>
            </a:r>
            <a:r>
              <a:rPr lang="en-US" sz="2400" kern="0" dirty="0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tắt</a:t>
            </a:r>
            <a:r>
              <a:rPr lang="en-US" sz="2400" kern="0" dirty="0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bài</a:t>
            </a:r>
            <a:r>
              <a:rPr lang="en-US" sz="2400" kern="0" dirty="0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giảng</a:t>
            </a:r>
            <a:endParaRPr lang="en-US" sz="2400" kern="0" dirty="0">
              <a:solidFill>
                <a:srgbClr val="00B050"/>
              </a:solidFill>
              <a:latin typeface="Constantia" panose="02030602050306030303" pitchFamily="18" charset="0"/>
              <a:ea typeface="MS UI Gothic" panose="020B0600070205080204" pitchFamily="34" charset="-128"/>
              <a:cs typeface="Pontano Sans"/>
              <a:sym typeface="Pontano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649" y="2055391"/>
            <a:ext cx="561975" cy="638175"/>
          </a:xfrm>
          <a:prstGeom prst="rect">
            <a:avLst/>
          </a:prstGeom>
        </p:spPr>
      </p:pic>
      <p:sp>
        <p:nvSpPr>
          <p:cNvPr id="26" name="Google Shape;472;p41"/>
          <p:cNvSpPr txBox="1"/>
          <p:nvPr/>
        </p:nvSpPr>
        <p:spPr>
          <a:xfrm>
            <a:off x="7625014" y="1181186"/>
            <a:ext cx="2570624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Kết</a:t>
            </a:r>
            <a:r>
              <a:rPr lang="en-US" sz="2400" kern="0" dirty="0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Constantia" panose="02030602050306030303" pitchFamily="18" charset="0"/>
                <a:ea typeface="MS UI Gothic" panose="020B0600070205080204" pitchFamily="34" charset="-128"/>
                <a:cs typeface="Pontano Sans"/>
                <a:sym typeface="Pontano Sans"/>
              </a:rPr>
              <a:t>luận</a:t>
            </a:r>
            <a:endParaRPr lang="en-US" sz="2400" kern="0" dirty="0">
              <a:solidFill>
                <a:srgbClr val="00B050"/>
              </a:solidFill>
              <a:latin typeface="Constantia" panose="02030602050306030303" pitchFamily="18" charset="0"/>
              <a:ea typeface="MS UI Gothic" panose="020B0600070205080204" pitchFamily="34" charset="-128"/>
              <a:cs typeface="Pontano Sans"/>
              <a:sym typeface="Pontano Sans"/>
            </a:endParaRPr>
          </a:p>
        </p:txBody>
      </p:sp>
    </p:spTree>
    <p:extLst>
      <p:ext uri="{BB962C8B-B14F-4D97-AF65-F5344CB8AC3E}">
        <p14:creationId xmlns:p14="http://schemas.microsoft.com/office/powerpoint/2010/main" val="3627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/>
      <p:bldP spid="472" grpId="0"/>
      <p:bldP spid="474" grpId="0"/>
      <p:bldP spid="21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g.powerpoint.com.vn/uploads/2019/06/09/hinh-nen-powerpoint-chuyen-nghiep-dep-nhat_1116267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p Arrow 10"/>
          <p:cNvSpPr/>
          <p:nvPr/>
        </p:nvSpPr>
        <p:spPr>
          <a:xfrm rot="3627983">
            <a:off x="7865916" y="1175062"/>
            <a:ext cx="369146" cy="18489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5400000">
            <a:off x="7968236" y="2642769"/>
            <a:ext cx="399604" cy="16830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7158046">
            <a:off x="7692635" y="3661854"/>
            <a:ext cx="363649" cy="2288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4413368">
            <a:off x="4098746" y="3745996"/>
            <a:ext cx="349421" cy="2061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6200000">
            <a:off x="3643373" y="2733827"/>
            <a:ext cx="371868" cy="1537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7989624">
            <a:off x="3854622" y="1271851"/>
            <a:ext cx="423884" cy="16830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logo of a company&#10;&#10;Description automatically generated">
            <a:extLst>
              <a:ext uri="{FF2B5EF4-FFF2-40B4-BE49-F238E27FC236}">
                <a16:creationId xmlns:a16="http://schemas.microsoft.com/office/drawing/2014/main" id="{7BA1AA71-3807-A814-4542-A4875FFE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7" y="1128186"/>
            <a:ext cx="2211131" cy="893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30" y="2881132"/>
            <a:ext cx="1878858" cy="116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2" y="3009663"/>
            <a:ext cx="2368176" cy="985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0" y="4744619"/>
            <a:ext cx="2502219" cy="10571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39783" y="2070982"/>
            <a:ext cx="3550267" cy="257030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MỀM &amp; CÔNG CỤ HỖ TRỢ</a:t>
            </a:r>
            <a:endParaRPr lang="en-US" sz="3200" b="1" dirty="0">
              <a:ln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463" y="201480"/>
            <a:ext cx="5568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Lý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do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mềm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kế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2" descr="Cách Đăng Ký, Tạo Tài Khoản Zoom Đơn Giản Nh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873" y="4798767"/>
            <a:ext cx="2054815" cy="11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Spring Suite Max 10.3 - Công cụ hỗ trợ tạo bài giảng điện tử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24" y="1033489"/>
            <a:ext cx="1969064" cy="10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ormat Factory - Tải về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35" y="5486003"/>
            <a:ext cx="2386481" cy="10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Up Arrow 19"/>
          <p:cNvSpPr/>
          <p:nvPr/>
        </p:nvSpPr>
        <p:spPr>
          <a:xfrm rot="10800000">
            <a:off x="5914175" y="4612520"/>
            <a:ext cx="363649" cy="8831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3" grpId="0" animBg="1"/>
      <p:bldP spid="12" grpId="0" animBg="1"/>
      <p:bldP spid="10" grpId="0" animBg="1"/>
      <p:bldP spid="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.powerpoint.com.vn/uploads/2019/06/09/hinh-nen-powerpoint-chuyen-nghiep-dep-nhat_11162677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5" name="Google Shape;575;p46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</a:t>
            </a:fld>
            <a:endParaRPr kern="0"/>
          </a:p>
        </p:txBody>
      </p:sp>
      <p:sp>
        <p:nvSpPr>
          <p:cNvPr id="577" name="Google Shape;577;p46"/>
          <p:cNvSpPr txBox="1"/>
          <p:nvPr/>
        </p:nvSpPr>
        <p:spPr>
          <a:xfrm>
            <a:off x="4110400" y="4346344"/>
            <a:ext cx="1985600" cy="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 eaLnBrk="1" fontAlgn="auto" hangingPunct="1"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84" name="Google Shape;584;p46"/>
          <p:cNvSpPr txBox="1">
            <a:spLocks noGrp="1"/>
          </p:cNvSpPr>
          <p:nvPr>
            <p:ph type="title" idx="4294967295"/>
          </p:nvPr>
        </p:nvSpPr>
        <p:spPr>
          <a:xfrm>
            <a:off x="467412" y="144076"/>
            <a:ext cx="11258423" cy="1481989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Mục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chính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xây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dựng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giảng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tử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MS UI Gothic" panose="020B0600070205080204" pitchFamily="34" charset="-128"/>
              <a:cs typeface="Times New Roman" panose="02020603050405020304" pitchFamily="18" charset="0"/>
              <a:sym typeface="Pontano Sans"/>
            </a:endParaRPr>
          </a:p>
        </p:txBody>
      </p:sp>
    </p:spTree>
    <p:extLst>
      <p:ext uri="{BB962C8B-B14F-4D97-AF65-F5344CB8AC3E}">
        <p14:creationId xmlns:p14="http://schemas.microsoft.com/office/powerpoint/2010/main" val="9275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powerpoint.com.vn/uploads/2019/06/09/hinh-nen-powerpoint-chuyen-nghiep-dep-nhat_1116267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1" y="-121022"/>
            <a:ext cx="12402671" cy="697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4952013" y="2284491"/>
            <a:ext cx="2510375" cy="2167994"/>
          </a:xfrm>
          <a:custGeom>
            <a:avLst/>
            <a:gdLst>
              <a:gd name="connsiteX0" fmla="*/ 0 w 2510375"/>
              <a:gd name="connsiteY0" fmla="*/ 1083997 h 2167994"/>
              <a:gd name="connsiteX1" fmla="*/ 1255188 w 2510375"/>
              <a:gd name="connsiteY1" fmla="*/ 0 h 2167994"/>
              <a:gd name="connsiteX2" fmla="*/ 2510376 w 2510375"/>
              <a:gd name="connsiteY2" fmla="*/ 1083997 h 2167994"/>
              <a:gd name="connsiteX3" fmla="*/ 1255188 w 2510375"/>
              <a:gd name="connsiteY3" fmla="*/ 2167994 h 2167994"/>
              <a:gd name="connsiteX4" fmla="*/ 0 w 2510375"/>
              <a:gd name="connsiteY4" fmla="*/ 1083997 h 216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375" h="2167994">
                <a:moveTo>
                  <a:pt x="0" y="1083997"/>
                </a:moveTo>
                <a:cubicBezTo>
                  <a:pt x="0" y="485322"/>
                  <a:pt x="561967" y="0"/>
                  <a:pt x="1255188" y="0"/>
                </a:cubicBezTo>
                <a:cubicBezTo>
                  <a:pt x="1948409" y="0"/>
                  <a:pt x="2510376" y="485322"/>
                  <a:pt x="2510376" y="1083997"/>
                </a:cubicBezTo>
                <a:cubicBezTo>
                  <a:pt x="2510376" y="1682672"/>
                  <a:pt x="1948409" y="2167994"/>
                  <a:pt x="1255188" y="2167994"/>
                </a:cubicBezTo>
                <a:cubicBezTo>
                  <a:pt x="561967" y="2167994"/>
                  <a:pt x="0" y="1682672"/>
                  <a:pt x="0" y="108399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56" tIns="337815" rIns="387956" bIns="33781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16200000">
            <a:off x="6047161" y="2111065"/>
            <a:ext cx="320080" cy="26771"/>
          </a:xfrm>
          <a:custGeom>
            <a:avLst/>
            <a:gdLst>
              <a:gd name="connsiteX0" fmla="*/ 0 w 320080"/>
              <a:gd name="connsiteY0" fmla="*/ 13385 h 26771"/>
              <a:gd name="connsiteX1" fmla="*/ 320080 w 320080"/>
              <a:gd name="connsiteY1" fmla="*/ 13385 h 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080" h="26771">
                <a:moveTo>
                  <a:pt x="0" y="13385"/>
                </a:moveTo>
                <a:lnTo>
                  <a:pt x="320080" y="133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737" tIns="5383" rIns="164739" bIns="538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2330532" y="212652"/>
            <a:ext cx="7753338" cy="1751759"/>
          </a:xfrm>
          <a:custGeom>
            <a:avLst/>
            <a:gdLst>
              <a:gd name="connsiteX0" fmla="*/ 0 w 7753338"/>
              <a:gd name="connsiteY0" fmla="*/ 875880 h 1751759"/>
              <a:gd name="connsiteX1" fmla="*/ 3876669 w 7753338"/>
              <a:gd name="connsiteY1" fmla="*/ 0 h 1751759"/>
              <a:gd name="connsiteX2" fmla="*/ 7753338 w 7753338"/>
              <a:gd name="connsiteY2" fmla="*/ 875880 h 1751759"/>
              <a:gd name="connsiteX3" fmla="*/ 3876669 w 7753338"/>
              <a:gd name="connsiteY3" fmla="*/ 1751760 h 1751759"/>
              <a:gd name="connsiteX4" fmla="*/ 0 w 7753338"/>
              <a:gd name="connsiteY4" fmla="*/ 875880 h 175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38" h="1751759">
                <a:moveTo>
                  <a:pt x="0" y="875880"/>
                </a:moveTo>
                <a:cubicBezTo>
                  <a:pt x="0" y="392145"/>
                  <a:pt x="1735644" y="0"/>
                  <a:pt x="3876669" y="0"/>
                </a:cubicBezTo>
                <a:cubicBezTo>
                  <a:pt x="6017694" y="0"/>
                  <a:pt x="7753338" y="392145"/>
                  <a:pt x="7753338" y="875880"/>
                </a:cubicBezTo>
                <a:cubicBezTo>
                  <a:pt x="7753338" y="1359615"/>
                  <a:pt x="6017694" y="1751760"/>
                  <a:pt x="3876669" y="1751760"/>
                </a:cubicBezTo>
                <a:cubicBezTo>
                  <a:pt x="1735644" y="1751760"/>
                  <a:pt x="0" y="1359615"/>
                  <a:pt x="0" y="875880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3230" tIns="274319" rIns="1153230" bIns="274319" numCol="1" spcCol="1270" anchor="ctr" anchorCtr="0">
            <a:no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Giúp người học hiểu bài dễ hơn, chính xác hơn. Biết cách vận dụng kiến thức để giải các bài tập.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 rot="21538710">
            <a:off x="7462071" y="3326988"/>
            <a:ext cx="643871" cy="26771"/>
          </a:xfrm>
          <a:custGeom>
            <a:avLst/>
            <a:gdLst>
              <a:gd name="connsiteX0" fmla="*/ 0 w 643871"/>
              <a:gd name="connsiteY0" fmla="*/ 13385 h 26771"/>
              <a:gd name="connsiteX1" fmla="*/ 643871 w 643871"/>
              <a:gd name="connsiteY1" fmla="*/ 13385 h 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871" h="26771">
                <a:moveTo>
                  <a:pt x="0" y="13385"/>
                </a:moveTo>
                <a:lnTo>
                  <a:pt x="643871" y="133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8538" tIns="-2711" rIns="318539" bIns="-271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0" name="Freeform 9"/>
          <p:cNvSpPr/>
          <p:nvPr/>
        </p:nvSpPr>
        <p:spPr>
          <a:xfrm>
            <a:off x="7711508" y="2191211"/>
            <a:ext cx="4269821" cy="2430153"/>
          </a:xfrm>
          <a:custGeom>
            <a:avLst/>
            <a:gdLst>
              <a:gd name="connsiteX0" fmla="*/ 0 w 3777756"/>
              <a:gd name="connsiteY0" fmla="*/ 1033941 h 2067881"/>
              <a:gd name="connsiteX1" fmla="*/ 1888878 w 3777756"/>
              <a:gd name="connsiteY1" fmla="*/ 0 h 2067881"/>
              <a:gd name="connsiteX2" fmla="*/ 3777756 w 3777756"/>
              <a:gd name="connsiteY2" fmla="*/ 1033941 h 2067881"/>
              <a:gd name="connsiteX3" fmla="*/ 1888878 w 3777756"/>
              <a:gd name="connsiteY3" fmla="*/ 2067882 h 2067881"/>
              <a:gd name="connsiteX4" fmla="*/ 0 w 3777756"/>
              <a:gd name="connsiteY4" fmla="*/ 1033941 h 206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756" h="2067881">
                <a:moveTo>
                  <a:pt x="0" y="1033941"/>
                </a:moveTo>
                <a:cubicBezTo>
                  <a:pt x="0" y="462911"/>
                  <a:pt x="845679" y="0"/>
                  <a:pt x="1888878" y="0"/>
                </a:cubicBezTo>
                <a:cubicBezTo>
                  <a:pt x="2932077" y="0"/>
                  <a:pt x="3777756" y="462911"/>
                  <a:pt x="3777756" y="1033941"/>
                </a:cubicBezTo>
                <a:cubicBezTo>
                  <a:pt x="3777756" y="1604971"/>
                  <a:pt x="2932077" y="2067882"/>
                  <a:pt x="1888878" y="2067882"/>
                </a:cubicBezTo>
                <a:cubicBezTo>
                  <a:pt x="845679" y="2067882"/>
                  <a:pt x="0" y="1604971"/>
                  <a:pt x="0" y="1033941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020" tIns="320614" rIns="571020" bIns="320614" numCol="1" spcCol="1270" anchor="ctr" anchorCtr="0">
            <a:noAutofit/>
          </a:bodyPr>
          <a:lstStyle/>
          <a:p>
            <a:pPr lvl="0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11" name="Freeform 10"/>
          <p:cNvSpPr/>
          <p:nvPr/>
        </p:nvSpPr>
        <p:spPr>
          <a:xfrm rot="5400000">
            <a:off x="6047161" y="4599140"/>
            <a:ext cx="320080" cy="26771"/>
          </a:xfrm>
          <a:custGeom>
            <a:avLst/>
            <a:gdLst>
              <a:gd name="connsiteX0" fmla="*/ 0 w 320080"/>
              <a:gd name="connsiteY0" fmla="*/ 13385 h 26771"/>
              <a:gd name="connsiteX1" fmla="*/ 320080 w 320080"/>
              <a:gd name="connsiteY1" fmla="*/ 13385 h 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080" h="26771">
                <a:moveTo>
                  <a:pt x="0" y="13385"/>
                </a:moveTo>
                <a:lnTo>
                  <a:pt x="320080" y="133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739" tIns="5383" rIns="164737" bIns="538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2" name="Freeform 11"/>
          <p:cNvSpPr/>
          <p:nvPr/>
        </p:nvSpPr>
        <p:spPr>
          <a:xfrm>
            <a:off x="2461499" y="4788877"/>
            <a:ext cx="7384919" cy="1847913"/>
          </a:xfrm>
          <a:custGeom>
            <a:avLst/>
            <a:gdLst>
              <a:gd name="connsiteX0" fmla="*/ 0 w 6637135"/>
              <a:gd name="connsiteY0" fmla="*/ 875880 h 1751759"/>
              <a:gd name="connsiteX1" fmla="*/ 3318568 w 6637135"/>
              <a:gd name="connsiteY1" fmla="*/ 0 h 1751759"/>
              <a:gd name="connsiteX2" fmla="*/ 6637136 w 6637135"/>
              <a:gd name="connsiteY2" fmla="*/ 875880 h 1751759"/>
              <a:gd name="connsiteX3" fmla="*/ 3318568 w 6637135"/>
              <a:gd name="connsiteY3" fmla="*/ 1751760 h 1751759"/>
              <a:gd name="connsiteX4" fmla="*/ 0 w 6637135"/>
              <a:gd name="connsiteY4" fmla="*/ 875880 h 175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135" h="1751759">
                <a:moveTo>
                  <a:pt x="0" y="875880"/>
                </a:moveTo>
                <a:cubicBezTo>
                  <a:pt x="0" y="392145"/>
                  <a:pt x="1485774" y="0"/>
                  <a:pt x="3318568" y="0"/>
                </a:cubicBezTo>
                <a:cubicBezTo>
                  <a:pt x="5151362" y="0"/>
                  <a:pt x="6637136" y="392145"/>
                  <a:pt x="6637136" y="875880"/>
                </a:cubicBezTo>
                <a:cubicBezTo>
                  <a:pt x="6637136" y="1359615"/>
                  <a:pt x="5151362" y="1751760"/>
                  <a:pt x="3318568" y="1751760"/>
                </a:cubicBezTo>
                <a:cubicBezTo>
                  <a:pt x="1485774" y="1751760"/>
                  <a:pt x="0" y="1359615"/>
                  <a:pt x="0" y="875880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766" tIns="274319" rIns="989766" bIns="274319" numCol="1" spcCol="1270" anchor="ctr" anchorCtr="0">
            <a:no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 smtClean="0"/>
          </a:p>
        </p:txBody>
      </p:sp>
      <p:sp>
        <p:nvSpPr>
          <p:cNvPr id="13" name="Freeform 12"/>
          <p:cNvSpPr/>
          <p:nvPr/>
        </p:nvSpPr>
        <p:spPr>
          <a:xfrm rot="21484467">
            <a:off x="4699677" y="3401525"/>
            <a:ext cx="253357" cy="26772"/>
          </a:xfrm>
          <a:custGeom>
            <a:avLst/>
            <a:gdLst>
              <a:gd name="connsiteX0" fmla="*/ 0 w 253357"/>
              <a:gd name="connsiteY0" fmla="*/ 13385 h 26771"/>
              <a:gd name="connsiteX1" fmla="*/ 253357 w 253357"/>
              <a:gd name="connsiteY1" fmla="*/ 13385 h 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357" h="26771">
                <a:moveTo>
                  <a:pt x="253357" y="13386"/>
                </a:moveTo>
                <a:lnTo>
                  <a:pt x="0" y="133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044" tIns="7053" rIns="133045" bIns="705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4" name="Freeform 13"/>
          <p:cNvSpPr/>
          <p:nvPr/>
        </p:nvSpPr>
        <p:spPr>
          <a:xfrm>
            <a:off x="480331" y="2191211"/>
            <a:ext cx="4222562" cy="2597666"/>
          </a:xfrm>
          <a:custGeom>
            <a:avLst/>
            <a:gdLst>
              <a:gd name="connsiteX0" fmla="*/ 0 w 4222562"/>
              <a:gd name="connsiteY0" fmla="*/ 1298833 h 2597666"/>
              <a:gd name="connsiteX1" fmla="*/ 2111281 w 4222562"/>
              <a:gd name="connsiteY1" fmla="*/ 0 h 2597666"/>
              <a:gd name="connsiteX2" fmla="*/ 4222562 w 4222562"/>
              <a:gd name="connsiteY2" fmla="*/ 1298833 h 2597666"/>
              <a:gd name="connsiteX3" fmla="*/ 2111281 w 4222562"/>
              <a:gd name="connsiteY3" fmla="*/ 2597666 h 2597666"/>
              <a:gd name="connsiteX4" fmla="*/ 0 w 4222562"/>
              <a:gd name="connsiteY4" fmla="*/ 1298833 h 259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562" h="2597666">
                <a:moveTo>
                  <a:pt x="0" y="1298833"/>
                </a:moveTo>
                <a:cubicBezTo>
                  <a:pt x="0" y="581507"/>
                  <a:pt x="945253" y="0"/>
                  <a:pt x="2111281" y="0"/>
                </a:cubicBezTo>
                <a:cubicBezTo>
                  <a:pt x="3277309" y="0"/>
                  <a:pt x="4222562" y="581507"/>
                  <a:pt x="4222562" y="1298833"/>
                </a:cubicBezTo>
                <a:cubicBezTo>
                  <a:pt x="4222562" y="2016159"/>
                  <a:pt x="3277309" y="2597666"/>
                  <a:pt x="2111281" y="2597666"/>
                </a:cubicBezTo>
                <a:cubicBezTo>
                  <a:pt x="945253" y="2597666"/>
                  <a:pt x="0" y="2016159"/>
                  <a:pt x="0" y="1298833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6160" tIns="398199" rIns="636160" bIns="39819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https://img.powerpoint.com.vn/uploads/2019/06/09/hinh-nen-powerpoint-nhung-khom-hoa-ve-mau-nuoc-rat-dep_092722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9705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513132" y="2413756"/>
            <a:ext cx="2050808" cy="652222"/>
            <a:chOff x="5081" y="12701"/>
            <a:chExt cx="10352604" cy="3205478"/>
          </a:xfrm>
        </p:grpSpPr>
        <p:sp>
          <p:nvSpPr>
            <p:cNvPr id="3" name="Freeform 3"/>
            <p:cNvSpPr/>
            <p:nvPr/>
          </p:nvSpPr>
          <p:spPr>
            <a:xfrm>
              <a:off x="5081" y="12701"/>
              <a:ext cx="10352604" cy="3205478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86EAE9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944256" y="2430870"/>
            <a:ext cx="2050808" cy="652222"/>
            <a:chOff x="0" y="0"/>
            <a:chExt cx="10367846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97216" y="2466004"/>
            <a:ext cx="2050808" cy="652222"/>
            <a:chOff x="0" y="0"/>
            <a:chExt cx="10367846" cy="3230880"/>
          </a:xfrm>
        </p:grpSpPr>
        <p:sp>
          <p:nvSpPr>
            <p:cNvPr id="7" name="Freeform 7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24235" y="2503905"/>
            <a:ext cx="2050808" cy="652222"/>
            <a:chOff x="0" y="0"/>
            <a:chExt cx="10367846" cy="3230880"/>
          </a:xfrm>
        </p:grpSpPr>
        <p:sp>
          <p:nvSpPr>
            <p:cNvPr id="9" name="Freeform 9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2C92D5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09923" y="2577108"/>
            <a:ext cx="29080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400" spc="117" dirty="0">
                <a:solidFill>
                  <a:srgbClr val="FFFFFF"/>
                </a:solidFill>
                <a:latin typeface="Arimo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0460" y="2608523"/>
            <a:ext cx="385387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 spc="117" dirty="0">
                <a:solidFill>
                  <a:srgbClr val="FFFFFF"/>
                </a:solidFill>
                <a:latin typeface="Arimo Bold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57879" y="2564236"/>
            <a:ext cx="385387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 spc="117" dirty="0">
                <a:solidFill>
                  <a:srgbClr val="FFFFFF"/>
                </a:solidFill>
                <a:latin typeface="Arimo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89207" y="2608523"/>
            <a:ext cx="385387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 spc="117" dirty="0">
                <a:solidFill>
                  <a:srgbClr val="FFFFFF"/>
                </a:solidFill>
                <a:latin typeface="Arimo Bold"/>
              </a:rPr>
              <a:t>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CC96D1-9180-4D53-F645-B889E3EEEC7B}"/>
              </a:ext>
            </a:extLst>
          </p:cNvPr>
          <p:cNvGrpSpPr/>
          <p:nvPr/>
        </p:nvGrpSpPr>
        <p:grpSpPr>
          <a:xfrm>
            <a:off x="3002297" y="3297306"/>
            <a:ext cx="1850212" cy="3103888"/>
            <a:chOff x="4045295" y="3207163"/>
            <a:chExt cx="1850212" cy="3103888"/>
          </a:xfrm>
        </p:grpSpPr>
        <p:sp>
          <p:nvSpPr>
            <p:cNvPr id="20" name="AutoShape 20"/>
            <p:cNvSpPr/>
            <p:nvPr/>
          </p:nvSpPr>
          <p:spPr>
            <a:xfrm>
              <a:off x="4045295" y="3387449"/>
              <a:ext cx="1850212" cy="2923602"/>
            </a:xfrm>
            <a:prstGeom prst="rect">
              <a:avLst/>
            </a:prstGeom>
            <a:solidFill>
              <a:srgbClr val="3EDAD8"/>
            </a:solidFill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0839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 rot="-10800000">
              <a:off x="4822284" y="3207163"/>
              <a:ext cx="296235" cy="199179"/>
              <a:chOff x="0" y="0"/>
              <a:chExt cx="1930400" cy="129794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3EDAD8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</p:grpSp>
      <p:sp>
        <p:nvSpPr>
          <p:cNvPr id="32" name="TextBox 32"/>
          <p:cNvSpPr txBox="1"/>
          <p:nvPr/>
        </p:nvSpPr>
        <p:spPr>
          <a:xfrm>
            <a:off x="699602" y="1512507"/>
            <a:ext cx="11610109" cy="860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Giới thiệu sơ lược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thiết kế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giảng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.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44"/>
              </a:lnSpc>
              <a:spcBef>
                <a:spcPct val="0"/>
              </a:spcBef>
            </a:pPr>
            <a:endParaRPr lang="en-US" sz="2400" spc="71" dirty="0">
              <a:solidFill>
                <a:srgbClr val="13538A"/>
              </a:solidFill>
              <a:latin typeface="Clear Sans Bold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F6186F-09F0-E8A4-905B-E57AA88A6BA9}"/>
              </a:ext>
            </a:extLst>
          </p:cNvPr>
          <p:cNvGrpSpPr/>
          <p:nvPr/>
        </p:nvGrpSpPr>
        <p:grpSpPr>
          <a:xfrm>
            <a:off x="518464" y="3207163"/>
            <a:ext cx="1850213" cy="3122781"/>
            <a:chOff x="1943853" y="3207163"/>
            <a:chExt cx="1850213" cy="3122781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 rot="-10800000">
              <a:off x="2629886" y="3207163"/>
              <a:ext cx="296235" cy="199179"/>
              <a:chOff x="0" y="0"/>
              <a:chExt cx="1930400" cy="12979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86EAE9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07736D-65C4-2ED6-D541-862FFEFB4C3D}"/>
                </a:ext>
              </a:extLst>
            </p:cNvPr>
            <p:cNvGrpSpPr/>
            <p:nvPr/>
          </p:nvGrpSpPr>
          <p:grpSpPr>
            <a:xfrm>
              <a:off x="1943853" y="3406342"/>
              <a:ext cx="1850213" cy="2923602"/>
              <a:chOff x="1943853" y="3406342"/>
              <a:chExt cx="1850213" cy="2923602"/>
            </a:xfrm>
          </p:grpSpPr>
          <p:sp>
            <p:nvSpPr>
              <p:cNvPr id="12" name="AutoShape 12"/>
              <p:cNvSpPr/>
              <p:nvPr/>
            </p:nvSpPr>
            <p:spPr>
              <a:xfrm>
                <a:off x="1943853" y="3406342"/>
                <a:ext cx="1850213" cy="2923602"/>
              </a:xfrm>
              <a:prstGeom prst="rect">
                <a:avLst/>
              </a:prstGeom>
              <a:solidFill>
                <a:srgbClr val="86EAE9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BE9576-67C4-AA83-B87A-0195A8FA5077}"/>
                  </a:ext>
                </a:extLst>
              </p:cNvPr>
              <p:cNvSpPr txBox="1"/>
              <p:nvPr/>
            </p:nvSpPr>
            <p:spPr>
              <a:xfrm>
                <a:off x="2084772" y="3612863"/>
                <a:ext cx="170929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391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1126D8-F261-2ABD-D3B0-208946760461}"/>
              </a:ext>
            </a:extLst>
          </p:cNvPr>
          <p:cNvGrpSpPr/>
          <p:nvPr/>
        </p:nvGrpSpPr>
        <p:grpSpPr>
          <a:xfrm>
            <a:off x="5497811" y="3284811"/>
            <a:ext cx="1850213" cy="3103888"/>
            <a:chOff x="6237693" y="3207163"/>
            <a:chExt cx="1850213" cy="3103888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7014682" y="3207163"/>
              <a:ext cx="296235" cy="199179"/>
              <a:chOff x="0" y="0"/>
              <a:chExt cx="1930400" cy="12979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37C9EF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1CC0601-A32B-9245-67AB-0DC3AAB6B877}"/>
                </a:ext>
              </a:extLst>
            </p:cNvPr>
            <p:cNvGrpSpPr/>
            <p:nvPr/>
          </p:nvGrpSpPr>
          <p:grpSpPr>
            <a:xfrm>
              <a:off x="6237693" y="3387449"/>
              <a:ext cx="1850213" cy="2923602"/>
              <a:chOff x="6237693" y="3387449"/>
              <a:chExt cx="1850213" cy="2923602"/>
            </a:xfrm>
          </p:grpSpPr>
          <p:sp>
            <p:nvSpPr>
              <p:cNvPr id="23" name="AutoShape 23"/>
              <p:cNvSpPr/>
              <p:nvPr/>
            </p:nvSpPr>
            <p:spPr>
              <a:xfrm>
                <a:off x="6237693" y="3387449"/>
                <a:ext cx="1850213" cy="2923602"/>
              </a:xfrm>
              <a:prstGeom prst="rect">
                <a:avLst/>
              </a:prstGeom>
              <a:solidFill>
                <a:srgbClr val="37C9E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5549234-9901-DED2-9C9C-C754DB567F1B}"/>
                  </a:ext>
                </a:extLst>
              </p:cNvPr>
              <p:cNvSpPr txBox="1"/>
              <p:nvPr/>
            </p:nvSpPr>
            <p:spPr>
              <a:xfrm>
                <a:off x="6443917" y="3726873"/>
                <a:ext cx="14962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giảng</a:t>
                </a:r>
                <a:endParaRPr lang="en-US" sz="2400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847776-031D-5BF1-EBDE-324F8E95BA9D}"/>
              </a:ext>
            </a:extLst>
          </p:cNvPr>
          <p:cNvGrpSpPr/>
          <p:nvPr/>
        </p:nvGrpSpPr>
        <p:grpSpPr>
          <a:xfrm>
            <a:off x="7824029" y="3207163"/>
            <a:ext cx="1850213" cy="3100839"/>
            <a:chOff x="7824029" y="3207163"/>
            <a:chExt cx="1850213" cy="3100839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 rot="-10800000">
              <a:off x="9207080" y="3207163"/>
              <a:ext cx="296235" cy="199179"/>
              <a:chOff x="0" y="0"/>
              <a:chExt cx="1930400" cy="129794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2C92D5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1F5670-1541-1C90-E8FE-3E2E455E4E86}"/>
                </a:ext>
              </a:extLst>
            </p:cNvPr>
            <p:cNvGrpSpPr/>
            <p:nvPr/>
          </p:nvGrpSpPr>
          <p:grpSpPr>
            <a:xfrm>
              <a:off x="7824029" y="3384400"/>
              <a:ext cx="1850213" cy="2923602"/>
              <a:chOff x="7824029" y="3384400"/>
              <a:chExt cx="1850213" cy="2923602"/>
            </a:xfrm>
          </p:grpSpPr>
          <p:sp>
            <p:nvSpPr>
              <p:cNvPr id="29" name="AutoShape 29"/>
              <p:cNvSpPr/>
              <p:nvPr/>
            </p:nvSpPr>
            <p:spPr>
              <a:xfrm>
                <a:off x="7824029" y="3384400"/>
                <a:ext cx="1850213" cy="2923602"/>
              </a:xfrm>
              <a:prstGeom prst="rect">
                <a:avLst/>
              </a:prstGeom>
              <a:solidFill>
                <a:srgbClr val="2C92D5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1E7E4F9-9E8C-0F40-D734-3F7EE2825679}"/>
                  </a:ext>
                </a:extLst>
              </p:cNvPr>
              <p:cNvSpPr txBox="1"/>
              <p:nvPr/>
            </p:nvSpPr>
            <p:spPr>
              <a:xfrm>
                <a:off x="8047864" y="3750171"/>
                <a:ext cx="1496291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391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5" name="Group 8"/>
          <p:cNvGrpSpPr/>
          <p:nvPr/>
        </p:nvGrpSpPr>
        <p:grpSpPr>
          <a:xfrm>
            <a:off x="10016782" y="2460028"/>
            <a:ext cx="2050808" cy="652222"/>
            <a:chOff x="0" y="0"/>
            <a:chExt cx="10367846" cy="3230880"/>
          </a:xfrm>
          <a:solidFill>
            <a:srgbClr val="00B0F0"/>
          </a:solidFill>
        </p:grpSpPr>
        <p:sp>
          <p:nvSpPr>
            <p:cNvPr id="46" name="Freeform 9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847776-031D-5BF1-EBDE-324F8E95BA9D}"/>
              </a:ext>
            </a:extLst>
          </p:cNvPr>
          <p:cNvGrpSpPr/>
          <p:nvPr/>
        </p:nvGrpSpPr>
        <p:grpSpPr>
          <a:xfrm>
            <a:off x="10033237" y="3112251"/>
            <a:ext cx="1850213" cy="3195751"/>
            <a:chOff x="7862279" y="3207163"/>
            <a:chExt cx="1850213" cy="3118103"/>
          </a:xfrm>
        </p:grpSpPr>
        <p:grpSp>
          <p:nvGrpSpPr>
            <p:cNvPr id="48" name="Group 30"/>
            <p:cNvGrpSpPr>
              <a:grpSpLocks noChangeAspect="1"/>
            </p:cNvGrpSpPr>
            <p:nvPr/>
          </p:nvGrpSpPr>
          <p:grpSpPr>
            <a:xfrm rot="-10800000">
              <a:off x="9207080" y="3207163"/>
              <a:ext cx="296235" cy="199179"/>
              <a:chOff x="0" y="0"/>
              <a:chExt cx="1930400" cy="1297940"/>
            </a:xfrm>
          </p:grpSpPr>
          <p:sp>
            <p:nvSpPr>
              <p:cNvPr id="52" name="Freeform 31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2C92D5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91F5670-1541-1C90-E8FE-3E2E455E4E86}"/>
                </a:ext>
              </a:extLst>
            </p:cNvPr>
            <p:cNvGrpSpPr/>
            <p:nvPr/>
          </p:nvGrpSpPr>
          <p:grpSpPr>
            <a:xfrm>
              <a:off x="7862279" y="3401664"/>
              <a:ext cx="1850213" cy="2923602"/>
              <a:chOff x="7862279" y="3401664"/>
              <a:chExt cx="1850213" cy="2923602"/>
            </a:xfrm>
          </p:grpSpPr>
          <p:sp>
            <p:nvSpPr>
              <p:cNvPr id="50" name="AutoShape 29"/>
              <p:cNvSpPr/>
              <p:nvPr/>
            </p:nvSpPr>
            <p:spPr>
              <a:xfrm>
                <a:off x="7862279" y="3401664"/>
                <a:ext cx="1850213" cy="292360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E7E4F9-9E8C-0F40-D734-3F7EE2825679}"/>
                  </a:ext>
                </a:extLst>
              </p:cNvPr>
              <p:cNvSpPr txBox="1"/>
              <p:nvPr/>
            </p:nvSpPr>
            <p:spPr>
              <a:xfrm>
                <a:off x="7921072" y="3624675"/>
                <a:ext cx="1653333" cy="2086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391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file,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9" name="TextBox 17"/>
          <p:cNvSpPr txBox="1"/>
          <p:nvPr/>
        </p:nvSpPr>
        <p:spPr>
          <a:xfrm>
            <a:off x="10765651" y="2577108"/>
            <a:ext cx="385387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 spc="117" dirty="0" smtClean="0">
                <a:solidFill>
                  <a:srgbClr val="FFFFFF"/>
                </a:solidFill>
                <a:latin typeface="Arimo Bold"/>
              </a:rPr>
              <a:t>5</a:t>
            </a:r>
            <a:endParaRPr lang="en-US" sz="2333" spc="117" dirty="0">
              <a:solidFill>
                <a:srgbClr val="FFFFFF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23583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g.powerpoint.com.vn/uploads/2019/06/09/hinh-nen-powerpoint-nhung-khom-hoa-ve-mau-nuoc-rat-dep_092722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64" y="-33403"/>
            <a:ext cx="12192000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Freeform 5"/>
          <p:cNvSpPr/>
          <p:nvPr/>
        </p:nvSpPr>
        <p:spPr>
          <a:xfrm>
            <a:off x="1008016" y="1067978"/>
            <a:ext cx="5257801" cy="2431280"/>
          </a:xfrm>
          <a:custGeom>
            <a:avLst/>
            <a:gdLst>
              <a:gd name="connsiteX0" fmla="*/ 0 w 2431279"/>
              <a:gd name="connsiteY0" fmla="*/ 0 h 5257800"/>
              <a:gd name="connsiteX1" fmla="*/ 2026058 w 2431279"/>
              <a:gd name="connsiteY1" fmla="*/ 0 h 5257800"/>
              <a:gd name="connsiteX2" fmla="*/ 2431279 w 2431279"/>
              <a:gd name="connsiteY2" fmla="*/ 405221 h 5257800"/>
              <a:gd name="connsiteX3" fmla="*/ 2431279 w 2431279"/>
              <a:gd name="connsiteY3" fmla="*/ 5257800 h 5257800"/>
              <a:gd name="connsiteX4" fmla="*/ 0 w 2431279"/>
              <a:gd name="connsiteY4" fmla="*/ 5257800 h 5257800"/>
              <a:gd name="connsiteX5" fmla="*/ 0 w 2431279"/>
              <a:gd name="connsiteY5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1279" h="5257800">
                <a:moveTo>
                  <a:pt x="0" y="5257799"/>
                </a:moveTo>
                <a:lnTo>
                  <a:pt x="0" y="876318"/>
                </a:lnTo>
                <a:cubicBezTo>
                  <a:pt x="0" y="392342"/>
                  <a:pt x="83893" y="1"/>
                  <a:pt x="187380" y="1"/>
                </a:cubicBezTo>
                <a:lnTo>
                  <a:pt x="2431279" y="1"/>
                </a:lnTo>
                <a:lnTo>
                  <a:pt x="2431279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199136" rIns="199136" bIns="806957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65817" y="1067978"/>
            <a:ext cx="5257800" cy="2431279"/>
          </a:xfrm>
          <a:custGeom>
            <a:avLst/>
            <a:gdLst>
              <a:gd name="connsiteX0" fmla="*/ 0 w 5257800"/>
              <a:gd name="connsiteY0" fmla="*/ 0 h 2431279"/>
              <a:gd name="connsiteX1" fmla="*/ 4852579 w 5257800"/>
              <a:gd name="connsiteY1" fmla="*/ 0 h 2431279"/>
              <a:gd name="connsiteX2" fmla="*/ 5257800 w 5257800"/>
              <a:gd name="connsiteY2" fmla="*/ 405221 h 2431279"/>
              <a:gd name="connsiteX3" fmla="*/ 5257800 w 5257800"/>
              <a:gd name="connsiteY3" fmla="*/ 2431279 h 2431279"/>
              <a:gd name="connsiteX4" fmla="*/ 0 w 5257800"/>
              <a:gd name="connsiteY4" fmla="*/ 2431279 h 2431279"/>
              <a:gd name="connsiteX5" fmla="*/ 0 w 5257800"/>
              <a:gd name="connsiteY5" fmla="*/ 0 h 24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0" h="2431279">
                <a:moveTo>
                  <a:pt x="0" y="0"/>
                </a:moveTo>
                <a:lnTo>
                  <a:pt x="4852579" y="0"/>
                </a:lnTo>
                <a:cubicBezTo>
                  <a:pt x="5076376" y="0"/>
                  <a:pt x="5257800" y="181424"/>
                  <a:pt x="5257800" y="405221"/>
                </a:cubicBezTo>
                <a:lnTo>
                  <a:pt x="5257800" y="2431279"/>
                </a:lnTo>
                <a:lnTo>
                  <a:pt x="0" y="24312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80695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dirty="0"/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8017" y="3499256"/>
            <a:ext cx="5257801" cy="2431280"/>
          </a:xfrm>
          <a:custGeom>
            <a:avLst/>
            <a:gdLst>
              <a:gd name="connsiteX0" fmla="*/ 0 w 5257800"/>
              <a:gd name="connsiteY0" fmla="*/ 0 h 2431279"/>
              <a:gd name="connsiteX1" fmla="*/ 4852579 w 5257800"/>
              <a:gd name="connsiteY1" fmla="*/ 0 h 2431279"/>
              <a:gd name="connsiteX2" fmla="*/ 5257800 w 5257800"/>
              <a:gd name="connsiteY2" fmla="*/ 405221 h 2431279"/>
              <a:gd name="connsiteX3" fmla="*/ 5257800 w 5257800"/>
              <a:gd name="connsiteY3" fmla="*/ 2431279 h 2431279"/>
              <a:gd name="connsiteX4" fmla="*/ 0 w 5257800"/>
              <a:gd name="connsiteY4" fmla="*/ 2431279 h 2431279"/>
              <a:gd name="connsiteX5" fmla="*/ 0 w 5257800"/>
              <a:gd name="connsiteY5" fmla="*/ 0 h 24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0" h="2431279">
                <a:moveTo>
                  <a:pt x="5257800" y="2431279"/>
                </a:moveTo>
                <a:lnTo>
                  <a:pt x="405221" y="2431279"/>
                </a:lnTo>
                <a:cubicBezTo>
                  <a:pt x="181424" y="2431279"/>
                  <a:pt x="0" y="2249855"/>
                  <a:pt x="0" y="2026058"/>
                </a:cubicBezTo>
                <a:lnTo>
                  <a:pt x="0" y="0"/>
                </a:lnTo>
                <a:lnTo>
                  <a:pt x="5257800" y="0"/>
                </a:lnTo>
                <a:lnTo>
                  <a:pt x="5257800" y="243127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778509" rIns="170689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phông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265816" y="3499257"/>
            <a:ext cx="5257801" cy="2431280"/>
          </a:xfrm>
          <a:custGeom>
            <a:avLst/>
            <a:gdLst>
              <a:gd name="connsiteX0" fmla="*/ 0 w 2431279"/>
              <a:gd name="connsiteY0" fmla="*/ 0 h 5257800"/>
              <a:gd name="connsiteX1" fmla="*/ 2026058 w 2431279"/>
              <a:gd name="connsiteY1" fmla="*/ 0 h 5257800"/>
              <a:gd name="connsiteX2" fmla="*/ 2431279 w 2431279"/>
              <a:gd name="connsiteY2" fmla="*/ 405221 h 5257800"/>
              <a:gd name="connsiteX3" fmla="*/ 2431279 w 2431279"/>
              <a:gd name="connsiteY3" fmla="*/ 5257800 h 5257800"/>
              <a:gd name="connsiteX4" fmla="*/ 0 w 2431279"/>
              <a:gd name="connsiteY4" fmla="*/ 5257800 h 5257800"/>
              <a:gd name="connsiteX5" fmla="*/ 0 w 2431279"/>
              <a:gd name="connsiteY5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1279" h="5257800">
                <a:moveTo>
                  <a:pt x="2431279" y="1"/>
                </a:moveTo>
                <a:lnTo>
                  <a:pt x="2431279" y="4381482"/>
                </a:lnTo>
                <a:cubicBezTo>
                  <a:pt x="2431279" y="4865458"/>
                  <a:pt x="2347386" y="5257799"/>
                  <a:pt x="2243899" y="5257799"/>
                </a:cubicBezTo>
                <a:lnTo>
                  <a:pt x="0" y="5257799"/>
                </a:lnTo>
                <a:lnTo>
                  <a:pt x="0" y="1"/>
                </a:lnTo>
                <a:lnTo>
                  <a:pt x="2431279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9" tIns="778508" rIns="170688" bIns="170689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688477" y="2891437"/>
            <a:ext cx="3154680" cy="1215639"/>
          </a:xfrm>
          <a:custGeom>
            <a:avLst/>
            <a:gdLst>
              <a:gd name="connsiteX0" fmla="*/ 0 w 3154680"/>
              <a:gd name="connsiteY0" fmla="*/ 202611 h 1215639"/>
              <a:gd name="connsiteX1" fmla="*/ 202611 w 3154680"/>
              <a:gd name="connsiteY1" fmla="*/ 0 h 1215639"/>
              <a:gd name="connsiteX2" fmla="*/ 2952069 w 3154680"/>
              <a:gd name="connsiteY2" fmla="*/ 0 h 1215639"/>
              <a:gd name="connsiteX3" fmla="*/ 3154680 w 3154680"/>
              <a:gd name="connsiteY3" fmla="*/ 202611 h 1215639"/>
              <a:gd name="connsiteX4" fmla="*/ 3154680 w 3154680"/>
              <a:gd name="connsiteY4" fmla="*/ 1013028 h 1215639"/>
              <a:gd name="connsiteX5" fmla="*/ 2952069 w 3154680"/>
              <a:gd name="connsiteY5" fmla="*/ 1215639 h 1215639"/>
              <a:gd name="connsiteX6" fmla="*/ 202611 w 3154680"/>
              <a:gd name="connsiteY6" fmla="*/ 1215639 h 1215639"/>
              <a:gd name="connsiteX7" fmla="*/ 0 w 3154680"/>
              <a:gd name="connsiteY7" fmla="*/ 1013028 h 1215639"/>
              <a:gd name="connsiteX8" fmla="*/ 0 w 3154680"/>
              <a:gd name="connsiteY8" fmla="*/ 202611 h 121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4680" h="1215639">
                <a:moveTo>
                  <a:pt x="0" y="202611"/>
                </a:moveTo>
                <a:cubicBezTo>
                  <a:pt x="0" y="90712"/>
                  <a:pt x="90712" y="0"/>
                  <a:pt x="202611" y="0"/>
                </a:cubicBezTo>
                <a:lnTo>
                  <a:pt x="2952069" y="0"/>
                </a:lnTo>
                <a:cubicBezTo>
                  <a:pt x="3063968" y="0"/>
                  <a:pt x="3154680" y="90712"/>
                  <a:pt x="3154680" y="202611"/>
                </a:cubicBezTo>
                <a:lnTo>
                  <a:pt x="3154680" y="1013028"/>
                </a:lnTo>
                <a:cubicBezTo>
                  <a:pt x="3154680" y="1124927"/>
                  <a:pt x="3063968" y="1215639"/>
                  <a:pt x="2952069" y="1215639"/>
                </a:cubicBezTo>
                <a:lnTo>
                  <a:pt x="202611" y="1215639"/>
                </a:lnTo>
                <a:cubicBezTo>
                  <a:pt x="90712" y="1215639"/>
                  <a:pt x="0" y="1124927"/>
                  <a:pt x="0" y="1013028"/>
                </a:cubicBezTo>
                <a:lnTo>
                  <a:pt x="0" y="20261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213" tIns="162213" rIns="162213" bIns="16221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kern="1200" dirty="0"/>
          </a:p>
        </p:txBody>
      </p:sp>
    </p:spTree>
    <p:extLst>
      <p:ext uri="{BB962C8B-B14F-4D97-AF65-F5344CB8AC3E}">
        <p14:creationId xmlns:p14="http://schemas.microsoft.com/office/powerpoint/2010/main" val="40273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mg.powerpoint.com.vn/uploads/2019/06/09/hinh-nen-powerpoint-chuyen-nghiep-dep-nhat_1116267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84;p46"/>
          <p:cNvSpPr txBox="1">
            <a:spLocks/>
          </p:cNvSpPr>
          <p:nvPr/>
        </p:nvSpPr>
        <p:spPr>
          <a:xfrm>
            <a:off x="1091057" y="230188"/>
            <a:ext cx="8181473" cy="759133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Tóm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tắt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giảng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 minh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họa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tse4.mm.bing.net/th?id=OIP.BQehC2Q2EKapefsfCNGiHAHaGN&amp;pid=Api&amp;P=0&amp;w=212&amp;h=17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34" y="1931345"/>
            <a:ext cx="3567448" cy="29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powerpoint.com.vn/uploads/2019/06/09/hinh-nen-powerpoint-chuyen-nghiep-dep-nhat_1116267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84;p46"/>
          <p:cNvSpPr txBox="1">
            <a:spLocks/>
          </p:cNvSpPr>
          <p:nvPr/>
        </p:nvSpPr>
        <p:spPr>
          <a:xfrm>
            <a:off x="3925476" y="330200"/>
            <a:ext cx="4708850" cy="759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eaLnBrk="1" fontAlgn="auto" hangingPunct="1"/>
            <a:r>
              <a:rPr lang="en-US" sz="40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Kết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Pontano Sans"/>
              </a:rPr>
              <a:t>luận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se2.mm.bing.net/th?id=OIP.GF_oPQqoFtLsKSjFjSRB5wHaE7&amp;pid=Api&amp;P=0&amp;w=256&amp;h=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68" y="2178665"/>
            <a:ext cx="4315666" cy="28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423</Words>
  <Application>Microsoft Office PowerPoint</Application>
  <PresentationFormat>Widescreen</PresentationFormat>
  <Paragraphs>70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MS UI Gothic</vt:lpstr>
      <vt:lpstr>SimSun-ExtB</vt:lpstr>
      <vt:lpstr>Arial</vt:lpstr>
      <vt:lpstr>Arimo Bold</vt:lpstr>
      <vt:lpstr>Bookman Old Style</vt:lpstr>
      <vt:lpstr>Calibri</vt:lpstr>
      <vt:lpstr>Calibri Light</vt:lpstr>
      <vt:lpstr>Clear Sans Bold</vt:lpstr>
      <vt:lpstr>Constantia</vt:lpstr>
      <vt:lpstr>Pontano Sans</vt:lpstr>
      <vt:lpstr>Segoe UI Semibold</vt:lpstr>
      <vt:lpstr>Tahoma</vt:lpstr>
      <vt:lpstr>Times New Roman</vt:lpstr>
      <vt:lpstr>汉仪娃娃篆简</vt:lpstr>
      <vt:lpstr>Office Theme</vt:lpstr>
      <vt:lpstr>PowerPoint Presentation</vt:lpstr>
      <vt:lpstr>PowerPoint Presentation</vt:lpstr>
      <vt:lpstr>PowerPoint Presentation</vt:lpstr>
      <vt:lpstr>2. Mục tiêu chính của việc xây dựng bài giảng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2023-12-06T08:06:55Z</dcterms:created>
  <dcterms:modified xsi:type="dcterms:W3CDTF">2023-12-07T02:08:52Z</dcterms:modified>
</cp:coreProperties>
</file>