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</p:sldMasterIdLst>
  <p:notesMasterIdLst>
    <p:notesMasterId r:id="rId10"/>
  </p:notesMasterIdLst>
  <p:sldIdLst>
    <p:sldId id="481" r:id="rId3"/>
    <p:sldId id="469" r:id="rId4"/>
    <p:sldId id="464" r:id="rId5"/>
    <p:sldId id="485" r:id="rId6"/>
    <p:sldId id="484" r:id="rId7"/>
    <p:sldId id="465" r:id="rId8"/>
    <p:sldId id="478" r:id="rId9"/>
  </p:sldIdLst>
  <p:sldSz cx="12192000" cy="6858000"/>
  <p:notesSz cx="6858000" cy="9144000"/>
  <p:custDataLst>
    <p:tags r:id="rId11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0000"/>
    <a:srgbClr val="006600"/>
    <a:srgbClr val="00FFFF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howGuides="1">
      <p:cViewPr>
        <p:scale>
          <a:sx n="73" d="100"/>
          <a:sy n="73" d="100"/>
        </p:scale>
        <p:origin x="-606" y="-114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12/24/2021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664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1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557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46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40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769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306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3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6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009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01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66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150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615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5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5F1616-C06E-4ECE-9AFA-7EBE40284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676E8F3-5D7E-4459-8CAD-174D28AB44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Lớp Chúng Ta Đoàn Kết - Nhạc Thiếu Nhi">
            <a:hlinkClick r:id="" action="ppaction://media"/>
            <a:extLst>
              <a:ext uri="{FF2B5EF4-FFF2-40B4-BE49-F238E27FC236}">
                <a16:creationId xmlns="" xmlns:a16="http://schemas.microsoft.com/office/drawing/2014/main" id="{61262FE6-0608-468B-9F75-5724DF236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28600"/>
            <a:ext cx="10837333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0" y="222069"/>
            <a:ext cx="453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Tiếng</a:t>
            </a:r>
            <a:r>
              <a:rPr lang="en-US" sz="40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Việt</a:t>
            </a:r>
            <a:r>
              <a:rPr lang="en-US" sz="40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339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447800" y="304800"/>
            <a:ext cx="9725404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boá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boå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boä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67" y="3505200"/>
            <a:ext cx="11769969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boá</a:t>
            </a:r>
            <a:r>
              <a:rPr lang="en-US" sz="9600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coâ</a:t>
            </a:r>
            <a:r>
              <a:rPr lang="en-US" sz="9600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9600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coå</a:t>
            </a:r>
            <a:r>
              <a:rPr lang="en-US" sz="9600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coø</a:t>
            </a:r>
            <a:endParaRPr lang="en-US" sz="9600" dirty="0">
              <a:solidFill>
                <a:srgbClr val="00B05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57280E0-A296-4F04-9544-92561FDBD17F}"/>
              </a:ext>
            </a:extLst>
          </p:cNvPr>
          <p:cNvSpPr txBox="1"/>
          <p:nvPr/>
        </p:nvSpPr>
        <p:spPr>
          <a:xfrm>
            <a:off x="2590800" y="1600200"/>
            <a:ext cx="83538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coâ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coå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coä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ED5B35-D050-4561-88A4-5CEA2B6D357C}"/>
              </a:ext>
            </a:extLst>
          </p:cNvPr>
          <p:cNvSpPr txBox="1"/>
          <p:nvPr/>
        </p:nvSpPr>
        <p:spPr>
          <a:xfrm>
            <a:off x="2035735" y="5181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Boá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beâ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beå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caù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.</a:t>
            </a:r>
            <a:endParaRPr lang="en-US" sz="9600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7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90600" y="914400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da       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deû</a:t>
            </a:r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deá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AAFF377-FAB8-4D9E-AC97-3B296BA4C8DA}"/>
              </a:ext>
            </a:extLst>
          </p:cNvPr>
          <p:cNvSpPr txBox="1"/>
          <p:nvPr/>
        </p:nvSpPr>
        <p:spPr>
          <a:xfrm>
            <a:off x="1600200" y="2667000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dirty="0" err="1"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9600" b="1" dirty="0" err="1" smtClean="0">
                <a:latin typeface="VNI-Avo" pitchFamily="2" charset="0"/>
                <a:cs typeface="Times New Roman" panose="02020603050405020304" pitchFamily="18" charset="0"/>
              </a:rPr>
              <a:t>a</a:t>
            </a:r>
            <a:r>
              <a:rPr lang="en-US" sz="9600" b="1" dirty="0" smtClean="0"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b="1" dirty="0" err="1" smtClean="0">
                <a:latin typeface="VNI-Avo" pitchFamily="2" charset="0"/>
                <a:cs typeface="Times New Roman" panose="02020603050405020304" pitchFamily="18" charset="0"/>
              </a:rPr>
              <a:t>ñaù</a:t>
            </a:r>
            <a:r>
              <a:rPr lang="en-US" sz="9600" b="1" dirty="0" smtClean="0"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b="1" dirty="0" err="1" smtClean="0">
                <a:latin typeface="VNI-Avo" pitchFamily="2" charset="0"/>
                <a:cs typeface="Times New Roman" panose="02020603050405020304" pitchFamily="18" charset="0"/>
              </a:rPr>
              <a:t>ñoø</a:t>
            </a:r>
            <a:r>
              <a:rPr lang="en-US" sz="9600" b="1" dirty="0" smtClean="0"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9600" b="1" dirty="0" err="1" smtClean="0">
                <a:latin typeface="VNI-Avo" pitchFamily="2" charset="0"/>
                <a:cs typeface="Times New Roman" panose="02020603050405020304" pitchFamily="18" charset="0"/>
              </a:rPr>
              <a:t>ñoå</a:t>
            </a:r>
            <a:endParaRPr lang="en-US" sz="96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AAFF377-FAB8-4D9E-AC97-3B296BA4C8DA}"/>
              </a:ext>
            </a:extLst>
          </p:cNvPr>
          <p:cNvSpPr txBox="1"/>
          <p:nvPr/>
        </p:nvSpPr>
        <p:spPr>
          <a:xfrm>
            <a:off x="76200" y="4754940"/>
            <a:ext cx="1181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 b="1" dirty="0" err="1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9600" b="1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aù</a:t>
            </a:r>
            <a:r>
              <a:rPr lang="en-US" sz="9600" b="1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9600" b="1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ña</a:t>
            </a:r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ña</a:t>
            </a:r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 </a:t>
            </a:r>
            <a:r>
              <a:rPr lang="en-US" sz="9600" b="1" dirty="0" err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oâ</a:t>
            </a:r>
            <a:r>
              <a:rPr lang="en-US" sz="9600" b="1" dirty="0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ñoû</a:t>
            </a:r>
            <a:endParaRPr lang="en-US" sz="9600" b="1" dirty="0">
              <a:solidFill>
                <a:srgbClr val="7030A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74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743200" y="152400"/>
            <a:ext cx="3505200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D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9600" dirty="0" err="1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d</a:t>
            </a:r>
            <a:endParaRPr lang="en-US" sz="96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57280E0-A296-4F04-9544-92561FDBD17F}"/>
              </a:ext>
            </a:extLst>
          </p:cNvPr>
          <p:cNvSpPr txBox="1"/>
          <p:nvPr/>
        </p:nvSpPr>
        <p:spPr>
          <a:xfrm>
            <a:off x="2577737" y="2926140"/>
            <a:ext cx="83538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ñaõ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ñoø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ED5B35-D050-4561-88A4-5CEA2B6D357C}"/>
              </a:ext>
            </a:extLst>
          </p:cNvPr>
          <p:cNvSpPr txBox="1"/>
          <p:nvPr/>
        </p:nvSpPr>
        <p:spPr>
          <a:xfrm>
            <a:off x="2577737" y="4526340"/>
            <a:ext cx="7480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Beù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coù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oâ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dirty="0" err="1" smtClean="0">
                <a:solidFill>
                  <a:srgbClr val="0000FF"/>
                </a:solidFill>
                <a:latin typeface="VNI-Avo" pitchFamily="2" charset="0"/>
              </a:rPr>
              <a:t>ñoû</a:t>
            </a:r>
            <a:r>
              <a:rPr lang="en-US" sz="9600" dirty="0" smtClean="0">
                <a:solidFill>
                  <a:srgbClr val="0000FF"/>
                </a:solidFill>
                <a:latin typeface="VNI-Avo" pitchFamily="2" charset="0"/>
              </a:rPr>
              <a:t>.</a:t>
            </a:r>
            <a:endParaRPr lang="en-US" sz="9600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7400" cy="99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8600" y="228600"/>
            <a:ext cx="3733800" cy="1029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9600" dirty="0" smtClean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Ñ 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96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ñ</a:t>
            </a:r>
            <a:endParaRPr lang="en-US" sz="96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7280E0-A296-4F04-9544-92561FDBD17F}"/>
              </a:ext>
            </a:extLst>
          </p:cNvPr>
          <p:cNvSpPr txBox="1"/>
          <p:nvPr/>
        </p:nvSpPr>
        <p:spPr>
          <a:xfrm>
            <a:off x="2704011" y="1356480"/>
            <a:ext cx="83538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ñaõ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chemeClr val="accent1">
                    <a:lumMod val="75000"/>
                  </a:schemeClr>
                </a:solidFill>
                <a:latin typeface="VNI-Avo" pitchFamily="2" charset="0"/>
                <a:cs typeface="Times New Roman" panose="02020603050405020304" pitchFamily="18" charset="0"/>
              </a:rPr>
              <a:t>caù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48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1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6388" y="1543119"/>
            <a:ext cx="2765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HP001 4 hàng" panose="020B0603050302020204" pitchFamily="34" charset="0"/>
              </a:rPr>
              <a:t>đ</a:t>
            </a:r>
            <a:r>
              <a:rPr lang="en-US" sz="8000" b="1" dirty="0" err="1" smtClean="0">
                <a:latin typeface="HP001 4 hàng" panose="020B0603050302020204" pitchFamily="34" charset="0"/>
              </a:rPr>
              <a:t>i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đò</a:t>
            </a:r>
            <a:r>
              <a:rPr lang="en-US" sz="8000" b="1" dirty="0" smtClean="0">
                <a:latin typeface="HP001 4 hàng" panose="020B0603050302020204" pitchFamily="34" charset="0"/>
              </a:rPr>
              <a:t> 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2604" y="3181055"/>
            <a:ext cx="4500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đỡ</a:t>
            </a:r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  <p:sp>
        <p:nvSpPr>
          <p:cNvPr id="28" name="Text Box 276"/>
          <p:cNvSpPr txBox="1">
            <a:spLocks noChangeArrowheads="1"/>
          </p:cNvSpPr>
          <p:nvPr/>
        </p:nvSpPr>
        <p:spPr bwMode="auto">
          <a:xfrm>
            <a:off x="1219200" y="5144869"/>
            <a:ext cx="7391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 smtClean="0">
                <a:latin typeface="HP001 5 hàng" panose="020B0603050302020204" pitchFamily="34" charset="0"/>
              </a:rPr>
              <a:t>Viết</a:t>
            </a:r>
            <a:r>
              <a:rPr lang="en-US" altLang="en-US" sz="3600" b="1" dirty="0" smtClean="0">
                <a:latin typeface="HP001 5 hàng" panose="020B0603050302020204" pitchFamily="34" charset="0"/>
              </a:rPr>
              <a:t> 2 </a:t>
            </a:r>
            <a:r>
              <a:rPr lang="en-US" altLang="en-US" sz="3600" b="1" dirty="0" err="1" smtClean="0">
                <a:latin typeface="HP001 5 hàng" panose="020B0603050302020204" pitchFamily="34" charset="0"/>
              </a:rPr>
              <a:t>từ</a:t>
            </a:r>
            <a:r>
              <a:rPr lang="en-US" alt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 smtClean="0">
                <a:latin typeface="HP001 5 hàng" panose="020B0603050302020204" pitchFamily="34" charset="0"/>
              </a:rPr>
              <a:t>trên</a:t>
            </a:r>
            <a:r>
              <a:rPr lang="en-US" alt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 smtClean="0">
                <a:latin typeface="HP001 5 hàng" panose="020B0603050302020204" pitchFamily="34" charset="0"/>
              </a:rPr>
              <a:t>mỗi</a:t>
            </a:r>
            <a:r>
              <a:rPr lang="en-US" altLang="en-US" sz="3600" b="1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b="1" dirty="0" err="1" smtClean="0">
                <a:latin typeface="HP001 5 hàng" panose="020B0603050302020204" pitchFamily="34" charset="0"/>
              </a:rPr>
              <a:t>từ</a:t>
            </a:r>
            <a:r>
              <a:rPr lang="en-US" altLang="en-US" sz="3600" b="1" dirty="0" smtClean="0">
                <a:latin typeface="HP001 5 hàng" panose="020B0603050302020204" pitchFamily="34" charset="0"/>
              </a:rPr>
              <a:t> 3 </a:t>
            </a:r>
            <a:r>
              <a:rPr lang="en-US" altLang="en-US" sz="3600" b="1" dirty="0" err="1" smtClean="0">
                <a:latin typeface="HP001 5 hàng" panose="020B0603050302020204" pitchFamily="34" charset="0"/>
              </a:rPr>
              <a:t>dòng</a:t>
            </a:r>
            <a:r>
              <a:rPr lang="en-US" altLang="en-US" sz="3600" b="1" dirty="0" smtClean="0">
                <a:latin typeface="HP001 5 hàng" panose="020B0603050302020204" pitchFamily="34" charset="0"/>
              </a:rPr>
              <a:t> </a:t>
            </a:r>
            <a:endParaRPr lang="en-US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998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7543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2344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5402" y="1295400"/>
            <a:ext cx="8175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>
                <a:cs typeface="Times New Roman" panose="02020603050405020304" pitchFamily="18" charset="0"/>
              </a:rPr>
              <a:t>  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nay các em đã được học âm gì?</a:t>
            </a:r>
          </a:p>
        </p:txBody>
      </p:sp>
    </p:spTree>
    <p:extLst>
      <p:ext uri="{BB962C8B-B14F-4D97-AF65-F5344CB8AC3E}">
        <p14:creationId xmlns:p14="http://schemas.microsoft.com/office/powerpoint/2010/main" val="8641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2529</TotalTime>
  <Words>97</Words>
  <Application>Microsoft Office PowerPoint</Application>
  <PresentationFormat>Custom</PresentationFormat>
  <Paragraphs>33</Paragraphs>
  <Slides>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Windows 10</cp:lastModifiedBy>
  <cp:revision>489</cp:revision>
  <dcterms:created xsi:type="dcterms:W3CDTF">2011-09-30T13:18:00Z</dcterms:created>
  <dcterms:modified xsi:type="dcterms:W3CDTF">2021-12-23T17:24:22Z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