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65" r:id="rId3"/>
    <p:sldId id="256" r:id="rId4"/>
    <p:sldId id="266" r:id="rId5"/>
    <p:sldId id="257" r:id="rId6"/>
    <p:sldId id="258" r:id="rId7"/>
    <p:sldId id="261" r:id="rId8"/>
    <p:sldId id="260" r:id="rId9"/>
    <p:sldId id="259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286000" y="514350"/>
            <a:ext cx="4572000" cy="25717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BB279A-D454-406E-A0DD-490F1F308C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.xml"/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8.png"/><Relationship Id="rId1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10.png"/><Relationship Id="rId1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fbb63f59c772f80c241f5a325923593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9211" y="0"/>
            <a:ext cx="13680440" cy="682371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08000" y="416005"/>
            <a:ext cx="9550400" cy="1474470"/>
          </a:xfrm>
          <a:prstGeom prst="rect">
            <a:avLst/>
          </a:prstGeom>
          <a:noFill/>
        </p:spPr>
        <p:txBody>
          <a:bodyPr wrap="square" lIns="121908" tIns="60954" rIns="121908" bIns="60954" rtlCol="0">
            <a:spAutoFit/>
          </a:bodyPr>
          <a:lstStyle/>
          <a:p>
            <a:r>
              <a:rPr lang="en-US" sz="8800" b="1">
                <a:solidFill>
                  <a:srgbClr val="FF0000"/>
                </a:solidFill>
                <a:latin typeface="HP001 4 hàng" panose="020B0603050302020204" pitchFamily="34" charset="0"/>
              </a:rPr>
              <a:t>Xin chào các em!</a:t>
            </a:r>
            <a:endParaRPr lang="en-US" sz="8800" b="1">
              <a:solidFill>
                <a:srgbClr val="FF0000"/>
              </a:solidFill>
              <a:latin typeface="HP001 4 hàng" panose="020B06030503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363" y="1892456"/>
            <a:ext cx="3047043" cy="39014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000">
        <p159:morph option="byObject"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资源 7343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721343" y="3478531"/>
            <a:ext cx="1044575" cy="635000"/>
          </a:xfrm>
          <a:prstGeom prst="rect">
            <a:avLst/>
          </a:prstGeom>
        </p:spPr>
      </p:pic>
      <p:pic>
        <p:nvPicPr>
          <p:cNvPr id="5" name="图片 4" descr="资源 13430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875" y="276227"/>
            <a:ext cx="3403600" cy="1571625"/>
          </a:xfrm>
          <a:prstGeom prst="rect">
            <a:avLst/>
          </a:prstGeom>
        </p:spPr>
      </p:pic>
      <p:pic>
        <p:nvPicPr>
          <p:cNvPr id="6" name="图片 5" descr="资源 23430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181" y="2658111"/>
            <a:ext cx="2647951" cy="1933575"/>
          </a:xfrm>
          <a:prstGeom prst="rect">
            <a:avLst/>
          </a:prstGeom>
        </p:spPr>
      </p:pic>
      <p:pic>
        <p:nvPicPr>
          <p:cNvPr id="7" name="图片 6" descr="资源 33430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41181" y="569597"/>
            <a:ext cx="2079625" cy="1870075"/>
          </a:xfrm>
          <a:prstGeom prst="rect">
            <a:avLst/>
          </a:prstGeom>
        </p:spPr>
      </p:pic>
      <p:pic>
        <p:nvPicPr>
          <p:cNvPr id="9" name="图片 8" descr="资源 53430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2900" y="3940176"/>
            <a:ext cx="9367520" cy="2684145"/>
          </a:xfrm>
          <a:prstGeom prst="rect">
            <a:avLst/>
          </a:prstGeom>
        </p:spPr>
      </p:pic>
      <p:pic>
        <p:nvPicPr>
          <p:cNvPr id="10" name="图片 9" descr="资源 63430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26035" y="6208396"/>
            <a:ext cx="12243435" cy="710565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3502618" y="1718608"/>
            <a:ext cx="6189980" cy="25533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8000" b="1">
                <a:solidFill>
                  <a:srgbClr val="92A028"/>
                </a:solidFill>
                <a:latin typeface="HP001 4 hàng" panose="020B0603050302020204" pitchFamily="34" charset="0"/>
                <a:cs typeface="+mn-ea"/>
                <a:sym typeface="+mn-lt"/>
              </a:rPr>
              <a:t>Tạm biệt và </a:t>
            </a:r>
            <a:endParaRPr lang="en-US" altLang="zh-CN" sz="8000" b="1">
              <a:solidFill>
                <a:srgbClr val="92A028"/>
              </a:solidFill>
              <a:latin typeface="HP001 4 hàng" panose="020B0603050302020204" pitchFamily="34" charset="0"/>
              <a:cs typeface="+mn-ea"/>
              <a:sym typeface="+mn-lt"/>
            </a:endParaRPr>
          </a:p>
          <a:p>
            <a:pPr algn="ctr"/>
            <a:r>
              <a:rPr lang="en-US" altLang="zh-CN" sz="8000" b="1">
                <a:solidFill>
                  <a:srgbClr val="92A028"/>
                </a:solidFill>
                <a:latin typeface="HP001 4 hàng" panose="020B0603050302020204" pitchFamily="34" charset="0"/>
                <a:cs typeface="+mn-ea"/>
                <a:sym typeface="+mn-lt"/>
              </a:rPr>
              <a:t>hẹn gặp lại</a:t>
            </a:r>
            <a:r>
              <a:rPr lang="en-US" altLang="zh-CN" sz="8000" b="1" dirty="0">
                <a:solidFill>
                  <a:srgbClr val="92A028"/>
                </a:solidFill>
                <a:latin typeface="HP001 4 hàng" panose="020B0603050302020204" pitchFamily="34" charset="0"/>
                <a:cs typeface="+mn-ea"/>
                <a:sym typeface="+mn-lt"/>
              </a:rPr>
              <a:t>!</a:t>
            </a:r>
            <a:endParaRPr lang="en-US" altLang="zh-CN" sz="8000" b="1">
              <a:solidFill>
                <a:srgbClr val="92A028"/>
              </a:solidFill>
              <a:latin typeface="HP001 4 hàng" panose="020B0603050302020204" pitchFamily="34" charset="0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903095" y="199390"/>
            <a:ext cx="8041005" cy="1705610"/>
          </a:xfrm>
          <a:prstGeom prst="rect">
            <a:avLst/>
          </a:prstGeom>
          <a:noFill/>
        </p:spPr>
        <p:txBody>
          <a:bodyPr wrap="square" lIns="91431" tIns="45716" rIns="91431" bIns="45716" rtlCol="0">
            <a:spAutoFit/>
          </a:bodyPr>
          <a:p>
            <a:pPr algn="ctr"/>
            <a:r>
              <a:rPr 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Thứ hai ngày 27 tháng 9 năm 2021</a:t>
            </a:r>
            <a:endParaRPr lang="en-US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3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sz="3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dissolve/>
      </p:transition>
    </mc:Choice>
    <mc:Fallback>
      <p:transition spd="slow">
        <p:dissolv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 Box 3"/>
          <p:cNvSpPr txBox="1"/>
          <p:nvPr/>
        </p:nvSpPr>
        <p:spPr>
          <a:xfrm>
            <a:off x="469900" y="769620"/>
            <a:ext cx="720217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sz="3600">
                <a:latin typeface="HP001 4 hang 1 ô ly" panose="020B0603050302020204" charset="0"/>
                <a:cs typeface="HP001 4 hang 1 ô ly" panose="020B0603050302020204" charset="0"/>
                <a:sym typeface="+mn-ea"/>
              </a:rPr>
              <a:t>Bài 1: Mỗi chậu có mấy bông hoa?</a:t>
            </a:r>
            <a:endParaRPr lang="en-US" sz="3600">
              <a:latin typeface="HP001 4 hang 1 ô ly" panose="020B0603050302020204" charset="0"/>
              <a:cs typeface="HP001 4 hang 1 ô ly" panose="020B0603050302020204" charset="0"/>
              <a:sym typeface="+mn-ea"/>
            </a:endParaRPr>
          </a:p>
        </p:txBody>
      </p:sp>
      <p:pic>
        <p:nvPicPr>
          <p:cNvPr id="100" name="Content Placeholder 99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09245" y="1690370"/>
            <a:ext cx="11497310" cy="404368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Text Box 6"/>
          <p:cNvSpPr txBox="1"/>
          <p:nvPr/>
        </p:nvSpPr>
        <p:spPr>
          <a:xfrm>
            <a:off x="1652905" y="5649595"/>
            <a:ext cx="118935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60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en-US" sz="60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5501640" y="5649595"/>
            <a:ext cx="118935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6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9</a:t>
            </a:r>
            <a:endParaRPr lang="en-US" sz="60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9507855" y="5734050"/>
            <a:ext cx="118935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6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0</a:t>
            </a:r>
            <a:endParaRPr lang="en-US" sz="60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heel spokes="8"/>
      </p:transition>
    </mc:Choice>
    <mc:Fallback>
      <p:transition spd="slow"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7" grpId="0"/>
      <p:bldP spid="7" grpId="1"/>
      <p:bldP spid="8" grpId="0"/>
      <p:bldP spid="8" grpId="1"/>
      <p:bldP spid="9" grpId="0"/>
      <p:bldP spid="9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1" name="Content Placeholder 100"/>
          <p:cNvPicPr/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62585" y="1414780"/>
            <a:ext cx="11575415" cy="518287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Text Box 1"/>
          <p:cNvSpPr txBox="1"/>
          <p:nvPr/>
        </p:nvSpPr>
        <p:spPr>
          <a:xfrm>
            <a:off x="469900" y="769620"/>
            <a:ext cx="2402205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sz="3600">
                <a:latin typeface="HP001 4 hang 1 ô ly" panose="020B0603050302020204" charset="0"/>
                <a:cs typeface="HP001 4 hang 1 ô ly" panose="020B0603050302020204" charset="0"/>
                <a:sym typeface="+mn-ea"/>
              </a:rPr>
              <a:t>Bài 3: Số?</a:t>
            </a:r>
            <a:endParaRPr lang="en-US" sz="3600">
              <a:latin typeface="HP001 4 hang 1 ô ly" panose="020B0603050302020204" charset="0"/>
              <a:cs typeface="HP001 4 hang 1 ô ly" panose="020B0603050302020204" charset="0"/>
              <a:sym typeface="+mn-ea"/>
            </a:endParaRPr>
          </a:p>
        </p:txBody>
      </p:sp>
      <p:sp>
        <p:nvSpPr>
          <p:cNvPr id="3" name="Rectangles 2"/>
          <p:cNvSpPr/>
          <p:nvPr/>
        </p:nvSpPr>
        <p:spPr>
          <a:xfrm>
            <a:off x="3999230" y="2309495"/>
            <a:ext cx="690880" cy="115633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6" name="Rectangles 5"/>
          <p:cNvSpPr/>
          <p:nvPr/>
        </p:nvSpPr>
        <p:spPr>
          <a:xfrm>
            <a:off x="6968490" y="2309495"/>
            <a:ext cx="690880" cy="115633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7" name="Rectangles 6"/>
          <p:cNvSpPr/>
          <p:nvPr/>
        </p:nvSpPr>
        <p:spPr>
          <a:xfrm>
            <a:off x="9865360" y="2309495"/>
            <a:ext cx="690880" cy="115633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8" name="Rectangles 7"/>
          <p:cNvSpPr/>
          <p:nvPr/>
        </p:nvSpPr>
        <p:spPr>
          <a:xfrm>
            <a:off x="6124575" y="4079240"/>
            <a:ext cx="690880" cy="115633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9" name="Rectangles 8"/>
          <p:cNvSpPr/>
          <p:nvPr/>
        </p:nvSpPr>
        <p:spPr>
          <a:xfrm>
            <a:off x="9108440" y="4003675"/>
            <a:ext cx="690880" cy="115633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0" name="Text Box 9"/>
          <p:cNvSpPr txBox="1"/>
          <p:nvPr/>
        </p:nvSpPr>
        <p:spPr>
          <a:xfrm>
            <a:off x="4063365" y="2457450"/>
            <a:ext cx="637540" cy="8604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5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5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10"/>
          <p:cNvSpPr txBox="1"/>
          <p:nvPr/>
        </p:nvSpPr>
        <p:spPr>
          <a:xfrm>
            <a:off x="6958965" y="2457450"/>
            <a:ext cx="637540" cy="8604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500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n-US" sz="5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11"/>
          <p:cNvSpPr txBox="1"/>
          <p:nvPr/>
        </p:nvSpPr>
        <p:spPr>
          <a:xfrm>
            <a:off x="9926955" y="2457450"/>
            <a:ext cx="637540" cy="8604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500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en-US" sz="5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12"/>
          <p:cNvSpPr txBox="1"/>
          <p:nvPr/>
        </p:nvSpPr>
        <p:spPr>
          <a:xfrm>
            <a:off x="6151245" y="4299585"/>
            <a:ext cx="637540" cy="8604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5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13"/>
          <p:cNvSpPr txBox="1"/>
          <p:nvPr/>
        </p:nvSpPr>
        <p:spPr>
          <a:xfrm>
            <a:off x="9108440" y="4151630"/>
            <a:ext cx="637540" cy="8604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5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5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s 14"/>
          <p:cNvSpPr/>
          <p:nvPr/>
        </p:nvSpPr>
        <p:spPr>
          <a:xfrm>
            <a:off x="7732395" y="4079240"/>
            <a:ext cx="690880" cy="115633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6" name="Rectangles 15"/>
          <p:cNvSpPr/>
          <p:nvPr/>
        </p:nvSpPr>
        <p:spPr>
          <a:xfrm>
            <a:off x="10622280" y="4003675"/>
            <a:ext cx="690880" cy="115633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7" name="Text Box 16"/>
          <p:cNvSpPr txBox="1"/>
          <p:nvPr/>
        </p:nvSpPr>
        <p:spPr>
          <a:xfrm>
            <a:off x="10648950" y="4227195"/>
            <a:ext cx="637540" cy="8604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500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sz="5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17"/>
          <p:cNvSpPr txBox="1"/>
          <p:nvPr/>
        </p:nvSpPr>
        <p:spPr>
          <a:xfrm>
            <a:off x="7759065" y="4227195"/>
            <a:ext cx="637540" cy="8604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5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8" grpId="0"/>
      <p:bldP spid="18" grpId="1"/>
      <p:bldP spid="14" grpId="0"/>
      <p:bldP spid="14" grpId="1"/>
      <p:bldP spid="17" grpId="0"/>
      <p:bldP spid="17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Bài 4: Đếm số chân mỗi con vật sau: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" name="Content Placeholder 101"/>
          <p:cNvPicPr/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35890" y="1252220"/>
            <a:ext cx="11909425" cy="548703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randomBar dir="vert"/>
      </p:transition>
    </mc:Choice>
    <mc:Fallback>
      <p:transition spd="slow">
        <p:randomBar dir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pic>
        <p:nvPicPr>
          <p:cNvPr id="100" name="Content Placeholder 99"/>
          <p:cNvPicPr/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02870" y="172085"/>
            <a:ext cx="11985625" cy="654558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push dir="u"/>
      </p:transition>
    </mc:Choice>
    <mc:Fallback>
      <p:transition spd="slow">
        <p:push dir="u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Bài 5: Tìm hình phù hợp</a:t>
            </a:r>
            <a:b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/>
          </a:p>
        </p:txBody>
      </p:sp>
      <p:pic>
        <p:nvPicPr>
          <p:cNvPr id="104" name="Content Placeholder 103"/>
          <p:cNvPicPr>
            <a:picLocks noChangeAspect="1"/>
          </p:cNvPicPr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>
            <a:off x="1653540" y="1825625"/>
            <a:ext cx="8456930" cy="332994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1" name="Content Placeholder 100"/>
          <p:cNvPicPr/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102995" y="1610360"/>
            <a:ext cx="9705340" cy="435165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Bài 5: Tìm hình phù hợp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" name="Content Placeholder 102"/>
          <p:cNvPicPr>
            <a:picLocks noChangeAspect="1"/>
          </p:cNvPicPr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>
            <a:off x="733425" y="1691005"/>
            <a:ext cx="9984105" cy="275399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" name="Content Placeholder 101"/>
          <p:cNvPicPr/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963295" y="1414780"/>
            <a:ext cx="9754235" cy="435165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newsflash/>
      </p:transition>
    </mc:Choice>
    <mc:Fallback>
      <p:transition spd="slow">
        <p:newsflash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81"/>
          <a:stretch>
            <a:fillRect/>
          </a:stretch>
        </p:blipFill>
        <p:spPr>
          <a:xfrm>
            <a:off x="95252" y="76200"/>
            <a:ext cx="12191999" cy="6400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33600" y="2592049"/>
            <a:ext cx="7416800" cy="1897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735" b="1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Dặn dò</a:t>
            </a:r>
            <a:endParaRPr lang="en-US" sz="11735" b="1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230</Words>
  <Application>WPS Presentation</Application>
  <PresentationFormat>Widescreen</PresentationFormat>
  <Paragraphs>41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3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HP001 4 hàng</vt:lpstr>
      <vt:lpstr>Times New Roman</vt:lpstr>
      <vt:lpstr>HP001 4 hang 1 ô ly</vt:lpstr>
      <vt:lpstr>Ebrima</vt:lpstr>
      <vt:lpstr>Gabriola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ASUS</cp:lastModifiedBy>
  <cp:revision>5</cp:revision>
  <dcterms:created xsi:type="dcterms:W3CDTF">2021-09-26T08:43:00Z</dcterms:created>
  <dcterms:modified xsi:type="dcterms:W3CDTF">2021-09-26T09:40:51Z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9E681B64F12B4B61B1FF2F274FFA094A</vt:lpwstr>
  </property>
  <property fmtid="{D5CDD505-2E9C-101B-9397-08002B2CF9AE}" pid="3" name="KSOProductBuildVer">
    <vt:lpwstr>1033-11.2.0.10323</vt:lpwstr>
  </property>
</Properties>
</file>