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0" r:id="rId4"/>
    <p:sldId id="258" r:id="rId5"/>
    <p:sldId id="266" r:id="rId6"/>
    <p:sldId id="259" r:id="rId7"/>
    <p:sldId id="260" r:id="rId8"/>
    <p:sldId id="269" r:id="rId9"/>
    <p:sldId id="261" r:id="rId10"/>
    <p:sldId id="267" r:id="rId11"/>
    <p:sldId id="263" r:id="rId12"/>
    <p:sldId id="264" r:id="rId13"/>
    <p:sldId id="262" r:id="rId14"/>
    <p:sldId id="268" r:id="rId15"/>
    <p:sldId id="265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156" y="-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F379-43E6-4C5C-AF8D-895EAA3806C3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D042-E372-4C25-8EB3-1EB7975A2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512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F379-43E6-4C5C-AF8D-895EAA3806C3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D042-E372-4C25-8EB3-1EB7975A2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165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F379-43E6-4C5C-AF8D-895EAA3806C3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D042-E372-4C25-8EB3-1EB7975A2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501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F379-43E6-4C5C-AF8D-895EAA3806C3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D042-E372-4C25-8EB3-1EB7975A2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05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F379-43E6-4C5C-AF8D-895EAA3806C3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D042-E372-4C25-8EB3-1EB7975A2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055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F379-43E6-4C5C-AF8D-895EAA3806C3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D042-E372-4C25-8EB3-1EB7975A2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79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F379-43E6-4C5C-AF8D-895EAA3806C3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D042-E372-4C25-8EB3-1EB7975A2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346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F379-43E6-4C5C-AF8D-895EAA3806C3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D042-E372-4C25-8EB3-1EB7975A2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891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F379-43E6-4C5C-AF8D-895EAA3806C3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D042-E372-4C25-8EB3-1EB7975A2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703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F379-43E6-4C5C-AF8D-895EAA3806C3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D042-E372-4C25-8EB3-1EB7975A2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260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F379-43E6-4C5C-AF8D-895EAA3806C3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D042-E372-4C25-8EB3-1EB7975A2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350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DCF379-43E6-4C5C-AF8D-895EAA3806C3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DBD042-E372-4C25-8EB3-1EB7975A2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261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1560" y="620688"/>
            <a:ext cx="7848872" cy="33855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</a:bodyPr>
          <a:lstStyle/>
          <a:p>
            <a:pPr algn="ctr"/>
            <a:r>
              <a:rPr lang="en-US" sz="8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</a:t>
            </a:r>
          </a:p>
          <a:p>
            <a:pPr algn="ctr"/>
            <a:r>
              <a:rPr lang="en-US" sz="8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</a:t>
            </a:r>
          </a:p>
          <a:p>
            <a:pPr algn="ctr"/>
            <a:r>
              <a:rPr lang="en-US" sz="8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MĨ </a:t>
            </a:r>
            <a:r>
              <a:rPr lang="en-US" sz="8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THUẬT </a:t>
            </a:r>
          </a:p>
        </p:txBody>
      </p:sp>
    </p:spTree>
    <p:extLst>
      <p:ext uri="{BB962C8B-B14F-4D97-AF65-F5344CB8AC3E}">
        <p14:creationId xmlns:p14="http://schemas.microsoft.com/office/powerpoint/2010/main" val="104850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THAM KHẢO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41" y="1135650"/>
            <a:ext cx="3384376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196752"/>
            <a:ext cx="4464495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653136"/>
            <a:ext cx="3384376" cy="2060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857" y="4657111"/>
            <a:ext cx="4248471" cy="2060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518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699792" y="1778913"/>
            <a:ext cx="33714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179513" y="2852936"/>
            <a:ext cx="835292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a4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037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Rectangle 4"/>
          <p:cNvSpPr/>
          <p:nvPr/>
        </p:nvSpPr>
        <p:spPr>
          <a:xfrm>
            <a:off x="2665321" y="885474"/>
            <a:ext cx="64769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 BÀY SẢN PHẨM VÀ CHIA SẺ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68159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VỀ TRANH CỦA BẠN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2736"/>
            <a:ext cx="756084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2" y="5739879"/>
            <a:ext cx="93355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Nét,hình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916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131840" y="404664"/>
            <a:ext cx="27225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9592" y="1844824"/>
            <a:ext cx="748883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492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 ĐẾN ĐÂY LÀ KẾT THÚC</a:t>
            </a:r>
            <a:r>
              <a:rPr lang="en-US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XIN CHÀO CÁC EM!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84784"/>
            <a:ext cx="8712967" cy="5184576"/>
          </a:xfrm>
        </p:spPr>
      </p:pic>
    </p:spTree>
    <p:extLst>
      <p:ext uri="{BB962C8B-B14F-4D97-AF65-F5344CB8AC3E}">
        <p14:creationId xmlns:p14="http://schemas.microsoft.com/office/powerpoint/2010/main" val="396004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 TRA ĐỒ DÙNG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84784"/>
            <a:ext cx="8280920" cy="5184575"/>
          </a:xfrm>
        </p:spPr>
      </p:pic>
    </p:spTree>
    <p:extLst>
      <p:ext uri="{BB962C8B-B14F-4D97-AF65-F5344CB8AC3E}">
        <p14:creationId xmlns:p14="http://schemas.microsoft.com/office/powerpoint/2010/main" val="366542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Bài 9 - Chú Chim Nhỏ Dễ Thương - Âm Nhạc Lớp 2 -- Tập Hát Theo Lời - CD Bộ Giáo Dục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338172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332" y="-7531"/>
            <a:ext cx="9217024" cy="6842049"/>
          </a:xfrm>
        </p:spPr>
      </p:pic>
      <p:sp>
        <p:nvSpPr>
          <p:cNvPr id="5" name="Rectangle 4"/>
          <p:cNvSpPr/>
          <p:nvPr/>
        </p:nvSpPr>
        <p:spPr>
          <a:xfrm>
            <a:off x="827584" y="2348880"/>
            <a:ext cx="831641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MĨ THUẬT</a:t>
            </a:r>
            <a:b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4: KHU RỪNG NHIỆT ĐỚI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3:KHU RỪNG THÂN THIỆN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00424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741" y="-99392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-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243" y="1564743"/>
            <a:ext cx="3528392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98" y="1484784"/>
            <a:ext cx="3888432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82" y="4005064"/>
            <a:ext cx="4176464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247" y="4005064"/>
            <a:ext cx="3456384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4461" y="476672"/>
            <a:ext cx="88080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707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74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TRANH KHU RỪNG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01116"/>
            <a:ext cx="4320480" cy="3824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1"/>
            <a:ext cx="4389512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6066" y="4904274"/>
            <a:ext cx="71977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331" y="5427494"/>
            <a:ext cx="7750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6121" y="6089212"/>
            <a:ext cx="88440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Con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ntn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614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VẼ TRANH VỚI CON VẬT TRONG RỪNG</a:t>
            </a:r>
            <a:endParaRPr lang="en-US" sz="28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908720"/>
            <a:ext cx="3240360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99" y="4077072"/>
            <a:ext cx="4235053" cy="259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908720"/>
            <a:ext cx="3312368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4" y="1268760"/>
            <a:ext cx="18722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85053" y="3532366"/>
            <a:ext cx="4037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B1: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9552" y="5949280"/>
            <a:ext cx="2677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B3: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96136" y="3503820"/>
            <a:ext cx="3280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B2: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198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 BƯỚC VẼ CON VẬT TRONG RỪNG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726" y="4055577"/>
            <a:ext cx="2619375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24" y="4005064"/>
            <a:ext cx="2952750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60" y="1417550"/>
            <a:ext cx="2678564" cy="20114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05064"/>
            <a:ext cx="2571750" cy="2232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868" y="1417551"/>
            <a:ext cx="2634233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417899"/>
            <a:ext cx="2626839" cy="20878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715114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THAM KHẢO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340768"/>
            <a:ext cx="357187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2736"/>
            <a:ext cx="4032448" cy="3000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149080"/>
            <a:ext cx="3320603" cy="2315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221088"/>
            <a:ext cx="3816424" cy="224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5524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264</Words>
  <Application>Microsoft Office PowerPoint</Application>
  <PresentationFormat>On-screen Show (4:3)</PresentationFormat>
  <Paragraphs>31</Paragraphs>
  <Slides>15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KIỂM TRA ĐỒ DÙNG</vt:lpstr>
      <vt:lpstr>KHỞI ĐỘNG</vt:lpstr>
      <vt:lpstr>PowerPoint Presentation</vt:lpstr>
      <vt:lpstr>-Chia sẻ các con vật có trong rừng mà em biết? </vt:lpstr>
      <vt:lpstr>XEM TRANH KHU RỪNG</vt:lpstr>
      <vt:lpstr>CÁCH VẼ TRANH VỚI CON VẬT TRONG RỪNG</vt:lpstr>
      <vt:lpstr>CÁC BƯỚC VẼ CON VẬT TRONG RỪNG</vt:lpstr>
      <vt:lpstr>BÀI THAM KHẢO</vt:lpstr>
      <vt:lpstr>BÀI THAM KHẢO</vt:lpstr>
      <vt:lpstr>PowerPoint Presentation</vt:lpstr>
      <vt:lpstr>PowerPoint Presentation</vt:lpstr>
      <vt:lpstr>TÌM HIỂU VỀ TRANH CỦA BẠN</vt:lpstr>
      <vt:lpstr>PowerPoint Presentation</vt:lpstr>
      <vt:lpstr>BÀI HỌC ĐẾN ĐÂY LÀ KẾT THÚC CÔ XIN CHÀO CÁC EM!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21AK22.COM</dc:creator>
  <cp:lastModifiedBy>Windows 10</cp:lastModifiedBy>
  <cp:revision>23</cp:revision>
  <dcterms:created xsi:type="dcterms:W3CDTF">2021-07-22T05:22:25Z</dcterms:created>
  <dcterms:modified xsi:type="dcterms:W3CDTF">2025-04-20T02:01:29Z</dcterms:modified>
</cp:coreProperties>
</file>