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type="screen16x9"/>
  <p:notesSz cx="6858000" cy="9144000"/>
  <p:embeddedFontLst>
    <p:embeddedFont>
      <p:font typeface="Anton" pitchFamily="2" charset="0"/>
      <p:regular r:id="rId19"/>
    </p:embeddedFont>
    <p:embeddedFont>
      <p:font typeface="Bitter" panose="020B0604020202020204" charset="0"/>
      <p:regular r:id="rId20"/>
      <p:bold r:id="rId21"/>
      <p:italic r:id="rId22"/>
      <p:boldItalic r:id="rId23"/>
    </p:embeddedFont>
    <p:embeddedFont>
      <p:font typeface="Bitter SemiBold" panose="020B0604020202020204" charset="0"/>
      <p:regular r:id="rId24"/>
      <p:bold r:id="rId25"/>
      <p:italic r:id="rId26"/>
      <p:boldItalic r:id="rId27"/>
    </p:embeddedFont>
    <p:embeddedFont>
      <p:font typeface="Hammersmith One" panose="020F0502020204030204" pitchFamily="2" charset="0"/>
      <p:regular r:id="rId28"/>
    </p:embeddedFont>
    <p:embeddedFont>
      <p:font typeface="Hind Vadodara" panose="020B0502040204020203" pitchFamily="2" charset="0"/>
      <p:regular r:id="rId29"/>
      <p:bold r:id="rId30"/>
    </p:embeddedFont>
    <p:embeddedFont>
      <p:font typeface="Lobster" panose="00000500000000000000" pitchFamily="2"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9b7a46587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289b7a46587_0_4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89b7a46587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289b7a46587_0_6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89b7a46587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289b7a46587_0_6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89b7a46587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289b7a46587_0_7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89b7a46587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289b7a46587_0_6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89b7a46587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289b7a46587_0_6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89b7a46587_0_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89b7a46587_0_6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9b7a46587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89b7a46587_0_5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vi"/>
              <a:t>link video: https://www.youtube.com/watch?v=RnvCbquYeIM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89b7a46587_0_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289b7a46587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89b7a46587_0_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289b7a46587_0_5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4d9ff3dc5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24d9ff3dc5c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89b7a46587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89b7a46587_0_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9b7a46587_0_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289b7a46587_0_5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9b7a46587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289b7a46587_0_5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89b7a46587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289b7a46587_0_6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5000"/>
              <a:buNone/>
              <a:defRPr sz="4800">
                <a:latin typeface="Anton"/>
                <a:ea typeface="Anton"/>
                <a:cs typeface="Anton"/>
                <a:sym typeface="Anton"/>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55" name="Google Shape;55;p14"/>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3000"/>
              <a:buNone/>
              <a:defRPr sz="1600">
                <a:solidFill>
                  <a:schemeClr val="dk2"/>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56" name="Google Shape;56;p14"/>
          <p:cNvSpPr>
            <a:spLocks noGrp="1"/>
          </p:cNvSpPr>
          <p:nvPr>
            <p:ph type="pic" idx="2"/>
          </p:nvPr>
        </p:nvSpPr>
        <p:spPr>
          <a:xfrm rot="482857">
            <a:off x="6203464" y="2548761"/>
            <a:ext cx="2151488" cy="2310842"/>
          </a:xfrm>
          <a:prstGeom prst="rect">
            <a:avLst/>
          </a:prstGeom>
          <a:noFill/>
          <a:ln>
            <a:noFill/>
          </a:ln>
          <a:effectLst>
            <a:outerShdw blurRad="57150" dist="19050" dir="5400000" algn="bl" rotWithShape="0">
              <a:srgbClr val="000000">
                <a:alpha val="48630"/>
              </a:srgbClr>
            </a:outerShdw>
          </a:effectLst>
        </p:spPr>
      </p:sp>
      <p:sp>
        <p:nvSpPr>
          <p:cNvPr id="57" name="Google Shape;57;p1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62"/>
        <p:cNvGrpSpPr/>
        <p:nvPr/>
      </p:nvGrpSpPr>
      <p:grpSpPr>
        <a:xfrm>
          <a:off x="0" y="0"/>
          <a:ext cx="0" cy="0"/>
          <a:chOff x="0" y="0"/>
          <a:chExt cx="0" cy="0"/>
        </a:xfrm>
      </p:grpSpPr>
      <p:pic>
        <p:nvPicPr>
          <p:cNvPr id="63" name="Google Shape;63;p16"/>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64" name="Google Shape;64;p16"/>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 name="Google Shape;71;p16"/>
          <p:cNvGrpSpPr/>
          <p:nvPr/>
        </p:nvGrpSpPr>
        <p:grpSpPr>
          <a:xfrm rot="-3475844">
            <a:off x="8524389" y="1441257"/>
            <a:ext cx="4236721" cy="3558734"/>
            <a:chOff x="4994267" y="474834"/>
            <a:chExt cx="1531601" cy="1286505"/>
          </a:xfrm>
        </p:grpSpPr>
        <p:sp>
          <p:nvSpPr>
            <p:cNvPr id="72" name="Google Shape;72;p16"/>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6"/>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6"/>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6"/>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6"/>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6"/>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6"/>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6"/>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6"/>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6"/>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 name="Google Shape;100;p16"/>
          <p:cNvSpPr/>
          <p:nvPr/>
        </p:nvSpPr>
        <p:spPr>
          <a:xfrm rot="-2457118">
            <a:off x="8510151" y="3738202"/>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Google Shape;101;p16"/>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102" name="Google Shape;102;p16"/>
          <p:cNvSpPr/>
          <p:nvPr/>
        </p:nvSpPr>
        <p:spPr>
          <a:xfrm rot="-5717172">
            <a:off x="1326946" y="1289882"/>
            <a:ext cx="898722" cy="255800"/>
          </a:xfrm>
          <a:prstGeom prst="rect">
            <a:avLst/>
          </a:pr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05" name="Google Shape;105;p17"/>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7"/>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7"/>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7"/>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 name="Google Shape;109;p17"/>
          <p:cNvGrpSpPr/>
          <p:nvPr/>
        </p:nvGrpSpPr>
        <p:grpSpPr>
          <a:xfrm rot="5047377">
            <a:off x="-3099871" y="1314043"/>
            <a:ext cx="4909715" cy="1706547"/>
            <a:chOff x="3593934" y="-1470459"/>
            <a:chExt cx="4909438" cy="1706451"/>
          </a:xfrm>
        </p:grpSpPr>
        <p:sp>
          <p:nvSpPr>
            <p:cNvPr id="110" name="Google Shape;110;p17"/>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7"/>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7"/>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7"/>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7"/>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7"/>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7"/>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7"/>
            <p:cNvSpPr/>
            <p:nvPr/>
          </p:nvSpPr>
          <p:spPr>
            <a:xfrm rot="94678">
              <a:off x="4247757"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 name="Google Shape;118;p17"/>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7"/>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7"/>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 name="Google Shape;121;p17"/>
          <p:cNvPicPr preferRelativeResize="0"/>
          <p:nvPr/>
        </p:nvPicPr>
        <p:blipFill rotWithShape="1">
          <a:blip r:embed="rId3">
            <a:alphaModFix/>
          </a:blip>
          <a:srcRect/>
          <a:stretch/>
        </p:blipFill>
        <p:spPr>
          <a:xfrm rot="1516699">
            <a:off x="5793369" y="2650075"/>
            <a:ext cx="2983950" cy="2386574"/>
          </a:xfrm>
          <a:prstGeom prst="rect">
            <a:avLst/>
          </a:prstGeom>
          <a:noFill/>
          <a:ln>
            <a:noFill/>
          </a:ln>
        </p:spPr>
      </p:pic>
      <p:sp>
        <p:nvSpPr>
          <p:cNvPr id="122" name="Google Shape;122;p17"/>
          <p:cNvSpPr/>
          <p:nvPr/>
        </p:nvSpPr>
        <p:spPr>
          <a:xfrm rot="-2457118">
            <a:off x="7777326" y="2538527"/>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mt="46000"/>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52" name="Google Shape;52;p1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9.gif"/><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gif"/><Relationship Id="rId5"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gif"/><Relationship Id="rId5" Type="http://schemas.openxmlformats.org/officeDocument/2006/relationships/image" Target="../media/image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99996" sy="99996" flip="none" algn="tl"/>
        </a:blipFill>
        <a:effectLst/>
      </p:bgPr>
    </p:bg>
    <p:spTree>
      <p:nvGrpSpPr>
        <p:cNvPr id="1" name="Shape 126"/>
        <p:cNvGrpSpPr/>
        <p:nvPr/>
      </p:nvGrpSpPr>
      <p:grpSpPr>
        <a:xfrm>
          <a:off x="0" y="0"/>
          <a:ext cx="0" cy="0"/>
          <a:chOff x="0" y="0"/>
          <a:chExt cx="0" cy="0"/>
        </a:xfrm>
      </p:grpSpPr>
      <p:grpSp>
        <p:nvGrpSpPr>
          <p:cNvPr id="127" name="Google Shape;127;p18"/>
          <p:cNvGrpSpPr/>
          <p:nvPr/>
        </p:nvGrpSpPr>
        <p:grpSpPr>
          <a:xfrm>
            <a:off x="1072222" y="805788"/>
            <a:ext cx="6251241" cy="3113631"/>
            <a:chOff x="1938577" y="1329300"/>
            <a:chExt cx="5497529" cy="2780772"/>
          </a:xfrm>
        </p:grpSpPr>
        <p:sp>
          <p:nvSpPr>
            <p:cNvPr id="128" name="Google Shape;128;p18"/>
            <p:cNvSpPr/>
            <p:nvPr/>
          </p:nvSpPr>
          <p:spPr>
            <a:xfrm>
              <a:off x="1938577" y="1329300"/>
              <a:ext cx="5497529" cy="2780772"/>
            </a:xfrm>
            <a:custGeom>
              <a:avLst/>
              <a:gdLst/>
              <a:ahLst/>
              <a:cxnLst/>
              <a:rect l="l" t="t" r="r" b="b"/>
              <a:pathLst>
                <a:path w="80294" h="40613" extrusionOk="0">
                  <a:moveTo>
                    <a:pt x="0" y="0"/>
                  </a:moveTo>
                  <a:lnTo>
                    <a:pt x="0" y="35655"/>
                  </a:lnTo>
                  <a:cubicBezTo>
                    <a:pt x="38" y="35692"/>
                    <a:pt x="94" y="35730"/>
                    <a:pt x="131" y="35767"/>
                  </a:cubicBezTo>
                  <a:cubicBezTo>
                    <a:pt x="255" y="35866"/>
                    <a:pt x="354" y="35883"/>
                    <a:pt x="479" y="35883"/>
                  </a:cubicBezTo>
                  <a:cubicBezTo>
                    <a:pt x="541" y="35883"/>
                    <a:pt x="609" y="35879"/>
                    <a:pt x="690" y="35879"/>
                  </a:cubicBezTo>
                  <a:cubicBezTo>
                    <a:pt x="1081" y="35879"/>
                    <a:pt x="1324" y="36065"/>
                    <a:pt x="1659" y="36252"/>
                  </a:cubicBezTo>
                  <a:cubicBezTo>
                    <a:pt x="1883" y="36363"/>
                    <a:pt x="2200" y="36494"/>
                    <a:pt x="2349" y="36718"/>
                  </a:cubicBezTo>
                  <a:cubicBezTo>
                    <a:pt x="2535" y="36978"/>
                    <a:pt x="2479" y="37388"/>
                    <a:pt x="2610" y="37724"/>
                  </a:cubicBezTo>
                  <a:cubicBezTo>
                    <a:pt x="2908" y="37594"/>
                    <a:pt x="3243" y="37575"/>
                    <a:pt x="3467" y="37351"/>
                  </a:cubicBezTo>
                  <a:cubicBezTo>
                    <a:pt x="3747" y="37090"/>
                    <a:pt x="3598" y="36867"/>
                    <a:pt x="3691" y="36550"/>
                  </a:cubicBezTo>
                  <a:cubicBezTo>
                    <a:pt x="3739" y="36405"/>
                    <a:pt x="3829" y="36259"/>
                    <a:pt x="3974" y="36259"/>
                  </a:cubicBezTo>
                  <a:cubicBezTo>
                    <a:pt x="3996" y="36259"/>
                    <a:pt x="4020" y="36263"/>
                    <a:pt x="4045" y="36270"/>
                  </a:cubicBezTo>
                  <a:cubicBezTo>
                    <a:pt x="4231" y="36345"/>
                    <a:pt x="4213" y="36773"/>
                    <a:pt x="4324" y="36885"/>
                  </a:cubicBezTo>
                  <a:cubicBezTo>
                    <a:pt x="4390" y="36944"/>
                    <a:pt x="4430" y="36964"/>
                    <a:pt x="4462" y="36964"/>
                  </a:cubicBezTo>
                  <a:cubicBezTo>
                    <a:pt x="4521" y="36964"/>
                    <a:pt x="4551" y="36897"/>
                    <a:pt x="4660" y="36885"/>
                  </a:cubicBezTo>
                  <a:cubicBezTo>
                    <a:pt x="4702" y="36881"/>
                    <a:pt x="4734" y="36879"/>
                    <a:pt x="4761" y="36879"/>
                  </a:cubicBezTo>
                  <a:cubicBezTo>
                    <a:pt x="4854" y="36879"/>
                    <a:pt x="4880" y="36906"/>
                    <a:pt x="4995" y="36978"/>
                  </a:cubicBezTo>
                  <a:cubicBezTo>
                    <a:pt x="5089" y="36718"/>
                    <a:pt x="4921" y="36457"/>
                    <a:pt x="5126" y="36233"/>
                  </a:cubicBezTo>
                  <a:cubicBezTo>
                    <a:pt x="5221" y="36143"/>
                    <a:pt x="5312" y="36109"/>
                    <a:pt x="5399" y="36109"/>
                  </a:cubicBezTo>
                  <a:cubicBezTo>
                    <a:pt x="5600" y="36109"/>
                    <a:pt x="5782" y="36291"/>
                    <a:pt x="5965" y="36382"/>
                  </a:cubicBezTo>
                  <a:cubicBezTo>
                    <a:pt x="6080" y="36432"/>
                    <a:pt x="6170" y="36454"/>
                    <a:pt x="6246" y="36454"/>
                  </a:cubicBezTo>
                  <a:cubicBezTo>
                    <a:pt x="6427" y="36454"/>
                    <a:pt x="6532" y="36329"/>
                    <a:pt x="6729" y="36158"/>
                  </a:cubicBezTo>
                  <a:cubicBezTo>
                    <a:pt x="6878" y="36047"/>
                    <a:pt x="6952" y="36009"/>
                    <a:pt x="7046" y="35804"/>
                  </a:cubicBezTo>
                  <a:cubicBezTo>
                    <a:pt x="7139" y="35581"/>
                    <a:pt x="7120" y="35208"/>
                    <a:pt x="7288" y="35021"/>
                  </a:cubicBezTo>
                  <a:cubicBezTo>
                    <a:pt x="7376" y="34917"/>
                    <a:pt x="7509" y="34879"/>
                    <a:pt x="7651" y="34879"/>
                  </a:cubicBezTo>
                  <a:cubicBezTo>
                    <a:pt x="7839" y="34879"/>
                    <a:pt x="8044" y="34947"/>
                    <a:pt x="8183" y="35021"/>
                  </a:cubicBezTo>
                  <a:cubicBezTo>
                    <a:pt x="8574" y="35226"/>
                    <a:pt x="8574" y="35543"/>
                    <a:pt x="8686" y="35935"/>
                  </a:cubicBezTo>
                  <a:cubicBezTo>
                    <a:pt x="8779" y="36196"/>
                    <a:pt x="8965" y="36233"/>
                    <a:pt x="9114" y="36438"/>
                  </a:cubicBezTo>
                  <a:cubicBezTo>
                    <a:pt x="9319" y="36736"/>
                    <a:pt x="9226" y="36960"/>
                    <a:pt x="9655" y="37016"/>
                  </a:cubicBezTo>
                  <a:cubicBezTo>
                    <a:pt x="9655" y="37158"/>
                    <a:pt x="9738" y="37202"/>
                    <a:pt x="9859" y="37202"/>
                  </a:cubicBezTo>
                  <a:cubicBezTo>
                    <a:pt x="10054" y="37202"/>
                    <a:pt x="10345" y="37087"/>
                    <a:pt x="10538" y="37087"/>
                  </a:cubicBezTo>
                  <a:cubicBezTo>
                    <a:pt x="10555" y="37087"/>
                    <a:pt x="10572" y="37088"/>
                    <a:pt x="10587" y="37090"/>
                  </a:cubicBezTo>
                  <a:cubicBezTo>
                    <a:pt x="10941" y="37146"/>
                    <a:pt x="10941" y="37482"/>
                    <a:pt x="11258" y="37594"/>
                  </a:cubicBezTo>
                  <a:cubicBezTo>
                    <a:pt x="11324" y="37614"/>
                    <a:pt x="11388" y="37623"/>
                    <a:pt x="11450" y="37623"/>
                  </a:cubicBezTo>
                  <a:cubicBezTo>
                    <a:pt x="11785" y="37623"/>
                    <a:pt x="12056" y="37357"/>
                    <a:pt x="12339" y="37183"/>
                  </a:cubicBezTo>
                  <a:cubicBezTo>
                    <a:pt x="12486" y="37102"/>
                    <a:pt x="12748" y="36891"/>
                    <a:pt x="12923" y="36891"/>
                  </a:cubicBezTo>
                  <a:cubicBezTo>
                    <a:pt x="12948" y="36891"/>
                    <a:pt x="12971" y="36895"/>
                    <a:pt x="12991" y="36904"/>
                  </a:cubicBezTo>
                  <a:cubicBezTo>
                    <a:pt x="13140" y="36941"/>
                    <a:pt x="13289" y="37183"/>
                    <a:pt x="13401" y="37277"/>
                  </a:cubicBezTo>
                  <a:cubicBezTo>
                    <a:pt x="13513" y="37351"/>
                    <a:pt x="13625" y="37388"/>
                    <a:pt x="13737" y="37463"/>
                  </a:cubicBezTo>
                  <a:cubicBezTo>
                    <a:pt x="13935" y="37601"/>
                    <a:pt x="14021" y="37814"/>
                    <a:pt x="14200" y="37814"/>
                  </a:cubicBezTo>
                  <a:cubicBezTo>
                    <a:pt x="14239" y="37814"/>
                    <a:pt x="14283" y="37803"/>
                    <a:pt x="14333" y="37780"/>
                  </a:cubicBezTo>
                  <a:cubicBezTo>
                    <a:pt x="14706" y="37594"/>
                    <a:pt x="14575" y="37444"/>
                    <a:pt x="14687" y="37165"/>
                  </a:cubicBezTo>
                  <a:cubicBezTo>
                    <a:pt x="14765" y="36964"/>
                    <a:pt x="15060" y="36852"/>
                    <a:pt x="15297" y="36852"/>
                  </a:cubicBezTo>
                  <a:cubicBezTo>
                    <a:pt x="15346" y="36852"/>
                    <a:pt x="15392" y="36857"/>
                    <a:pt x="15433" y="36867"/>
                  </a:cubicBezTo>
                  <a:cubicBezTo>
                    <a:pt x="15824" y="36978"/>
                    <a:pt x="15712" y="37463"/>
                    <a:pt x="16178" y="37482"/>
                  </a:cubicBezTo>
                  <a:cubicBezTo>
                    <a:pt x="16200" y="37483"/>
                    <a:pt x="16222" y="37484"/>
                    <a:pt x="16246" y="37484"/>
                  </a:cubicBezTo>
                  <a:cubicBezTo>
                    <a:pt x="16491" y="37484"/>
                    <a:pt x="16852" y="37401"/>
                    <a:pt x="17073" y="37333"/>
                  </a:cubicBezTo>
                  <a:cubicBezTo>
                    <a:pt x="17315" y="37277"/>
                    <a:pt x="17502" y="37128"/>
                    <a:pt x="17688" y="36960"/>
                  </a:cubicBezTo>
                  <a:cubicBezTo>
                    <a:pt x="17841" y="36839"/>
                    <a:pt x="17976" y="36764"/>
                    <a:pt x="18121" y="36764"/>
                  </a:cubicBezTo>
                  <a:cubicBezTo>
                    <a:pt x="18222" y="36764"/>
                    <a:pt x="18329" y="36801"/>
                    <a:pt x="18452" y="36885"/>
                  </a:cubicBezTo>
                  <a:cubicBezTo>
                    <a:pt x="18527" y="36941"/>
                    <a:pt x="18564" y="37053"/>
                    <a:pt x="18657" y="37109"/>
                  </a:cubicBezTo>
                  <a:cubicBezTo>
                    <a:pt x="18806" y="37202"/>
                    <a:pt x="19011" y="37221"/>
                    <a:pt x="19198" y="37239"/>
                  </a:cubicBezTo>
                  <a:cubicBezTo>
                    <a:pt x="19217" y="37240"/>
                    <a:pt x="19237" y="37241"/>
                    <a:pt x="19257" y="37241"/>
                  </a:cubicBezTo>
                  <a:cubicBezTo>
                    <a:pt x="19476" y="37241"/>
                    <a:pt x="19750" y="37192"/>
                    <a:pt x="20002" y="37192"/>
                  </a:cubicBezTo>
                  <a:cubicBezTo>
                    <a:pt x="20202" y="37192"/>
                    <a:pt x="20388" y="37223"/>
                    <a:pt x="20521" y="37333"/>
                  </a:cubicBezTo>
                  <a:cubicBezTo>
                    <a:pt x="20642" y="37143"/>
                    <a:pt x="20730" y="36842"/>
                    <a:pt x="20979" y="36842"/>
                  </a:cubicBezTo>
                  <a:cubicBezTo>
                    <a:pt x="20999" y="36842"/>
                    <a:pt x="21020" y="36844"/>
                    <a:pt x="21043" y="36848"/>
                  </a:cubicBezTo>
                  <a:cubicBezTo>
                    <a:pt x="21211" y="36885"/>
                    <a:pt x="21211" y="37034"/>
                    <a:pt x="21304" y="37090"/>
                  </a:cubicBezTo>
                  <a:cubicBezTo>
                    <a:pt x="21353" y="37123"/>
                    <a:pt x="21412" y="37135"/>
                    <a:pt x="21476" y="37135"/>
                  </a:cubicBezTo>
                  <a:cubicBezTo>
                    <a:pt x="21629" y="37135"/>
                    <a:pt x="21811" y="37066"/>
                    <a:pt x="21956" y="37053"/>
                  </a:cubicBezTo>
                  <a:cubicBezTo>
                    <a:pt x="22180" y="37016"/>
                    <a:pt x="22497" y="37034"/>
                    <a:pt x="22720" y="36960"/>
                  </a:cubicBezTo>
                  <a:cubicBezTo>
                    <a:pt x="22888" y="36904"/>
                    <a:pt x="23130" y="36662"/>
                    <a:pt x="23279" y="36531"/>
                  </a:cubicBezTo>
                  <a:cubicBezTo>
                    <a:pt x="23559" y="36792"/>
                    <a:pt x="23783" y="36811"/>
                    <a:pt x="24155" y="36923"/>
                  </a:cubicBezTo>
                  <a:cubicBezTo>
                    <a:pt x="24398" y="36997"/>
                    <a:pt x="24677" y="37258"/>
                    <a:pt x="24920" y="37314"/>
                  </a:cubicBezTo>
                  <a:cubicBezTo>
                    <a:pt x="24965" y="37324"/>
                    <a:pt x="24996" y="37329"/>
                    <a:pt x="25021" y="37329"/>
                  </a:cubicBezTo>
                  <a:cubicBezTo>
                    <a:pt x="25088" y="37329"/>
                    <a:pt x="25104" y="37294"/>
                    <a:pt x="25199" y="37239"/>
                  </a:cubicBezTo>
                  <a:cubicBezTo>
                    <a:pt x="25591" y="37015"/>
                    <a:pt x="26152" y="36749"/>
                    <a:pt x="26667" y="36749"/>
                  </a:cubicBezTo>
                  <a:cubicBezTo>
                    <a:pt x="26838" y="36749"/>
                    <a:pt x="27003" y="36778"/>
                    <a:pt x="27156" y="36848"/>
                  </a:cubicBezTo>
                  <a:cubicBezTo>
                    <a:pt x="27332" y="36924"/>
                    <a:pt x="27390" y="37033"/>
                    <a:pt x="27500" y="37033"/>
                  </a:cubicBezTo>
                  <a:cubicBezTo>
                    <a:pt x="27553" y="37033"/>
                    <a:pt x="27619" y="37008"/>
                    <a:pt x="27715" y="36941"/>
                  </a:cubicBezTo>
                  <a:cubicBezTo>
                    <a:pt x="27920" y="36811"/>
                    <a:pt x="27958" y="36606"/>
                    <a:pt x="28051" y="36363"/>
                  </a:cubicBezTo>
                  <a:cubicBezTo>
                    <a:pt x="28107" y="36196"/>
                    <a:pt x="28144" y="35916"/>
                    <a:pt x="28312" y="35823"/>
                  </a:cubicBezTo>
                  <a:cubicBezTo>
                    <a:pt x="28379" y="35781"/>
                    <a:pt x="28439" y="35762"/>
                    <a:pt x="28492" y="35762"/>
                  </a:cubicBezTo>
                  <a:cubicBezTo>
                    <a:pt x="28788" y="35762"/>
                    <a:pt x="28872" y="36344"/>
                    <a:pt x="28983" y="36550"/>
                  </a:cubicBezTo>
                  <a:cubicBezTo>
                    <a:pt x="29066" y="36708"/>
                    <a:pt x="29177" y="36766"/>
                    <a:pt x="29299" y="36766"/>
                  </a:cubicBezTo>
                  <a:cubicBezTo>
                    <a:pt x="29478" y="36766"/>
                    <a:pt x="29681" y="36642"/>
                    <a:pt x="29859" y="36531"/>
                  </a:cubicBezTo>
                  <a:cubicBezTo>
                    <a:pt x="30092" y="36368"/>
                    <a:pt x="30194" y="36307"/>
                    <a:pt x="30329" y="36307"/>
                  </a:cubicBezTo>
                  <a:cubicBezTo>
                    <a:pt x="30410" y="36307"/>
                    <a:pt x="30502" y="36329"/>
                    <a:pt x="30642" y="36363"/>
                  </a:cubicBezTo>
                  <a:cubicBezTo>
                    <a:pt x="30678" y="36370"/>
                    <a:pt x="30717" y="36373"/>
                    <a:pt x="30757" y="36373"/>
                  </a:cubicBezTo>
                  <a:cubicBezTo>
                    <a:pt x="30871" y="36373"/>
                    <a:pt x="30995" y="36352"/>
                    <a:pt x="31113" y="36352"/>
                  </a:cubicBezTo>
                  <a:cubicBezTo>
                    <a:pt x="31182" y="36352"/>
                    <a:pt x="31250" y="36359"/>
                    <a:pt x="31313" y="36382"/>
                  </a:cubicBezTo>
                  <a:cubicBezTo>
                    <a:pt x="31443" y="36438"/>
                    <a:pt x="31480" y="36587"/>
                    <a:pt x="31611" y="36606"/>
                  </a:cubicBezTo>
                  <a:cubicBezTo>
                    <a:pt x="31641" y="36614"/>
                    <a:pt x="31671" y="36618"/>
                    <a:pt x="31702" y="36618"/>
                  </a:cubicBezTo>
                  <a:cubicBezTo>
                    <a:pt x="31802" y="36618"/>
                    <a:pt x="31902" y="36578"/>
                    <a:pt x="32002" y="36550"/>
                  </a:cubicBezTo>
                  <a:cubicBezTo>
                    <a:pt x="32231" y="36506"/>
                    <a:pt x="32631" y="36444"/>
                    <a:pt x="32991" y="36444"/>
                  </a:cubicBezTo>
                  <a:cubicBezTo>
                    <a:pt x="33248" y="36444"/>
                    <a:pt x="33484" y="36475"/>
                    <a:pt x="33624" y="36568"/>
                  </a:cubicBezTo>
                  <a:cubicBezTo>
                    <a:pt x="33847" y="36699"/>
                    <a:pt x="33829" y="36960"/>
                    <a:pt x="34090" y="37090"/>
                  </a:cubicBezTo>
                  <a:cubicBezTo>
                    <a:pt x="34180" y="37129"/>
                    <a:pt x="34333" y="37186"/>
                    <a:pt x="34456" y="37186"/>
                  </a:cubicBezTo>
                  <a:cubicBezTo>
                    <a:pt x="34510" y="37186"/>
                    <a:pt x="34559" y="37175"/>
                    <a:pt x="34593" y="37146"/>
                  </a:cubicBezTo>
                  <a:cubicBezTo>
                    <a:pt x="34742" y="37314"/>
                    <a:pt x="34817" y="37854"/>
                    <a:pt x="34854" y="38097"/>
                  </a:cubicBezTo>
                  <a:cubicBezTo>
                    <a:pt x="35133" y="37780"/>
                    <a:pt x="35115" y="37444"/>
                    <a:pt x="35394" y="37146"/>
                  </a:cubicBezTo>
                  <a:cubicBezTo>
                    <a:pt x="35454" y="37327"/>
                    <a:pt x="35602" y="37389"/>
                    <a:pt x="35786" y="37389"/>
                  </a:cubicBezTo>
                  <a:cubicBezTo>
                    <a:pt x="36173" y="37389"/>
                    <a:pt x="36720" y="37116"/>
                    <a:pt x="36960" y="37090"/>
                  </a:cubicBezTo>
                  <a:cubicBezTo>
                    <a:pt x="36977" y="37089"/>
                    <a:pt x="36993" y="37089"/>
                    <a:pt x="37009" y="37089"/>
                  </a:cubicBezTo>
                  <a:cubicBezTo>
                    <a:pt x="37209" y="37089"/>
                    <a:pt x="37374" y="37167"/>
                    <a:pt x="37572" y="37167"/>
                  </a:cubicBezTo>
                  <a:cubicBezTo>
                    <a:pt x="37626" y="37167"/>
                    <a:pt x="37682" y="37161"/>
                    <a:pt x="37743" y="37146"/>
                  </a:cubicBezTo>
                  <a:cubicBezTo>
                    <a:pt x="37856" y="37118"/>
                    <a:pt x="37926" y="37047"/>
                    <a:pt x="38011" y="37047"/>
                  </a:cubicBezTo>
                  <a:cubicBezTo>
                    <a:pt x="38037" y="37047"/>
                    <a:pt x="38066" y="37054"/>
                    <a:pt x="38097" y="37072"/>
                  </a:cubicBezTo>
                  <a:cubicBezTo>
                    <a:pt x="38265" y="37146"/>
                    <a:pt x="38209" y="37388"/>
                    <a:pt x="38302" y="37482"/>
                  </a:cubicBezTo>
                  <a:cubicBezTo>
                    <a:pt x="38368" y="37551"/>
                    <a:pt x="38431" y="37580"/>
                    <a:pt x="38491" y="37580"/>
                  </a:cubicBezTo>
                  <a:cubicBezTo>
                    <a:pt x="38821" y="37580"/>
                    <a:pt x="39066" y="36694"/>
                    <a:pt x="39271" y="36568"/>
                  </a:cubicBezTo>
                  <a:cubicBezTo>
                    <a:pt x="39355" y="36512"/>
                    <a:pt x="39435" y="36489"/>
                    <a:pt x="39511" y="36489"/>
                  </a:cubicBezTo>
                  <a:cubicBezTo>
                    <a:pt x="39790" y="36489"/>
                    <a:pt x="40021" y="36803"/>
                    <a:pt x="40240" y="36978"/>
                  </a:cubicBezTo>
                  <a:cubicBezTo>
                    <a:pt x="40470" y="37168"/>
                    <a:pt x="40789" y="37259"/>
                    <a:pt x="41103" y="37259"/>
                  </a:cubicBezTo>
                  <a:cubicBezTo>
                    <a:pt x="41222" y="37259"/>
                    <a:pt x="41340" y="37246"/>
                    <a:pt x="41452" y="37221"/>
                  </a:cubicBezTo>
                  <a:cubicBezTo>
                    <a:pt x="41526" y="36867"/>
                    <a:pt x="41564" y="36475"/>
                    <a:pt x="41731" y="36140"/>
                  </a:cubicBezTo>
                  <a:cubicBezTo>
                    <a:pt x="41899" y="36252"/>
                    <a:pt x="42048" y="36419"/>
                    <a:pt x="42235" y="36512"/>
                  </a:cubicBezTo>
                  <a:cubicBezTo>
                    <a:pt x="42514" y="36624"/>
                    <a:pt x="42794" y="36624"/>
                    <a:pt x="43073" y="36624"/>
                  </a:cubicBezTo>
                  <a:cubicBezTo>
                    <a:pt x="43198" y="36624"/>
                    <a:pt x="43363" y="36599"/>
                    <a:pt x="43515" y="36599"/>
                  </a:cubicBezTo>
                  <a:cubicBezTo>
                    <a:pt x="43591" y="36599"/>
                    <a:pt x="43664" y="36606"/>
                    <a:pt x="43726" y="36624"/>
                  </a:cubicBezTo>
                  <a:cubicBezTo>
                    <a:pt x="43902" y="36683"/>
                    <a:pt x="44473" y="37252"/>
                    <a:pt x="44816" y="37252"/>
                  </a:cubicBezTo>
                  <a:cubicBezTo>
                    <a:pt x="44908" y="37252"/>
                    <a:pt x="44983" y="37211"/>
                    <a:pt x="45030" y="37109"/>
                  </a:cubicBezTo>
                  <a:cubicBezTo>
                    <a:pt x="45254" y="37146"/>
                    <a:pt x="45198" y="37407"/>
                    <a:pt x="45366" y="37482"/>
                  </a:cubicBezTo>
                  <a:cubicBezTo>
                    <a:pt x="45408" y="37503"/>
                    <a:pt x="45471" y="37511"/>
                    <a:pt x="45543" y="37511"/>
                  </a:cubicBezTo>
                  <a:cubicBezTo>
                    <a:pt x="45722" y="37511"/>
                    <a:pt x="45960" y="37463"/>
                    <a:pt x="46093" y="37463"/>
                  </a:cubicBezTo>
                  <a:cubicBezTo>
                    <a:pt x="46117" y="37465"/>
                    <a:pt x="46140" y="37466"/>
                    <a:pt x="46163" y="37466"/>
                  </a:cubicBezTo>
                  <a:cubicBezTo>
                    <a:pt x="46349" y="37466"/>
                    <a:pt x="46490" y="37403"/>
                    <a:pt x="46689" y="37370"/>
                  </a:cubicBezTo>
                  <a:cubicBezTo>
                    <a:pt x="46714" y="37368"/>
                    <a:pt x="46737" y="37367"/>
                    <a:pt x="46758" y="37367"/>
                  </a:cubicBezTo>
                  <a:cubicBezTo>
                    <a:pt x="46935" y="37367"/>
                    <a:pt x="47030" y="37428"/>
                    <a:pt x="47230" y="37444"/>
                  </a:cubicBezTo>
                  <a:cubicBezTo>
                    <a:pt x="47339" y="37390"/>
                    <a:pt x="47458" y="37355"/>
                    <a:pt x="47580" y="37355"/>
                  </a:cubicBezTo>
                  <a:cubicBezTo>
                    <a:pt x="47624" y="37355"/>
                    <a:pt x="47669" y="37360"/>
                    <a:pt x="47714" y="37370"/>
                  </a:cubicBezTo>
                  <a:cubicBezTo>
                    <a:pt x="47826" y="37388"/>
                    <a:pt x="47919" y="37463"/>
                    <a:pt x="47975" y="37575"/>
                  </a:cubicBezTo>
                  <a:cubicBezTo>
                    <a:pt x="48073" y="37617"/>
                    <a:pt x="48200" y="37630"/>
                    <a:pt x="48334" y="37630"/>
                  </a:cubicBezTo>
                  <a:cubicBezTo>
                    <a:pt x="48557" y="37630"/>
                    <a:pt x="48800" y="37594"/>
                    <a:pt x="48963" y="37594"/>
                  </a:cubicBezTo>
                  <a:cubicBezTo>
                    <a:pt x="49764" y="37594"/>
                    <a:pt x="50268" y="37128"/>
                    <a:pt x="51013" y="36867"/>
                  </a:cubicBezTo>
                  <a:cubicBezTo>
                    <a:pt x="51200" y="37016"/>
                    <a:pt x="51125" y="37370"/>
                    <a:pt x="51125" y="37556"/>
                  </a:cubicBezTo>
                  <a:cubicBezTo>
                    <a:pt x="51216" y="37626"/>
                    <a:pt x="51334" y="37641"/>
                    <a:pt x="51460" y="37641"/>
                  </a:cubicBezTo>
                  <a:cubicBezTo>
                    <a:pt x="51551" y="37641"/>
                    <a:pt x="51646" y="37633"/>
                    <a:pt x="51740" y="37633"/>
                  </a:cubicBezTo>
                  <a:cubicBezTo>
                    <a:pt x="51860" y="37633"/>
                    <a:pt x="51977" y="37646"/>
                    <a:pt x="52076" y="37705"/>
                  </a:cubicBezTo>
                  <a:cubicBezTo>
                    <a:pt x="52225" y="37817"/>
                    <a:pt x="52131" y="37854"/>
                    <a:pt x="52355" y="37929"/>
                  </a:cubicBezTo>
                  <a:cubicBezTo>
                    <a:pt x="52394" y="37940"/>
                    <a:pt x="52441" y="37943"/>
                    <a:pt x="52491" y="37943"/>
                  </a:cubicBezTo>
                  <a:cubicBezTo>
                    <a:pt x="52544" y="37943"/>
                    <a:pt x="52600" y="37940"/>
                    <a:pt x="52652" y="37940"/>
                  </a:cubicBezTo>
                  <a:cubicBezTo>
                    <a:pt x="52717" y="37940"/>
                    <a:pt x="52778" y="37945"/>
                    <a:pt x="52821" y="37966"/>
                  </a:cubicBezTo>
                  <a:cubicBezTo>
                    <a:pt x="53113" y="38161"/>
                    <a:pt x="52968" y="38454"/>
                    <a:pt x="53280" y="38454"/>
                  </a:cubicBezTo>
                  <a:cubicBezTo>
                    <a:pt x="53327" y="38454"/>
                    <a:pt x="53384" y="38447"/>
                    <a:pt x="53455" y="38432"/>
                  </a:cubicBezTo>
                  <a:cubicBezTo>
                    <a:pt x="53828" y="38339"/>
                    <a:pt x="54051" y="38041"/>
                    <a:pt x="54424" y="37910"/>
                  </a:cubicBezTo>
                  <a:cubicBezTo>
                    <a:pt x="54502" y="37881"/>
                    <a:pt x="54564" y="37869"/>
                    <a:pt x="54617" y="37869"/>
                  </a:cubicBezTo>
                  <a:cubicBezTo>
                    <a:pt x="54829" y="37869"/>
                    <a:pt x="54886" y="38063"/>
                    <a:pt x="55170" y="38078"/>
                  </a:cubicBezTo>
                  <a:cubicBezTo>
                    <a:pt x="55187" y="38080"/>
                    <a:pt x="55204" y="38081"/>
                    <a:pt x="55221" y="38081"/>
                  </a:cubicBezTo>
                  <a:cubicBezTo>
                    <a:pt x="55519" y="38081"/>
                    <a:pt x="55797" y="37790"/>
                    <a:pt x="56008" y="37649"/>
                  </a:cubicBezTo>
                  <a:cubicBezTo>
                    <a:pt x="56160" y="37539"/>
                    <a:pt x="56209" y="37510"/>
                    <a:pt x="56315" y="37510"/>
                  </a:cubicBezTo>
                  <a:cubicBezTo>
                    <a:pt x="56353" y="37510"/>
                    <a:pt x="56397" y="37514"/>
                    <a:pt x="56456" y="37519"/>
                  </a:cubicBezTo>
                  <a:cubicBezTo>
                    <a:pt x="56549" y="37538"/>
                    <a:pt x="56623" y="37612"/>
                    <a:pt x="56754" y="37612"/>
                  </a:cubicBezTo>
                  <a:cubicBezTo>
                    <a:pt x="57015" y="37612"/>
                    <a:pt x="57238" y="37463"/>
                    <a:pt x="57481" y="37426"/>
                  </a:cubicBezTo>
                  <a:cubicBezTo>
                    <a:pt x="57513" y="37422"/>
                    <a:pt x="57545" y="37420"/>
                    <a:pt x="57577" y="37420"/>
                  </a:cubicBezTo>
                  <a:cubicBezTo>
                    <a:pt x="57767" y="37420"/>
                    <a:pt x="57957" y="37484"/>
                    <a:pt x="58147" y="37484"/>
                  </a:cubicBezTo>
                  <a:cubicBezTo>
                    <a:pt x="58205" y="37484"/>
                    <a:pt x="58262" y="37478"/>
                    <a:pt x="58319" y="37463"/>
                  </a:cubicBezTo>
                  <a:cubicBezTo>
                    <a:pt x="58413" y="37239"/>
                    <a:pt x="58282" y="37016"/>
                    <a:pt x="58450" y="36792"/>
                  </a:cubicBezTo>
                  <a:cubicBezTo>
                    <a:pt x="58692" y="36867"/>
                    <a:pt x="58711" y="37202"/>
                    <a:pt x="58934" y="37314"/>
                  </a:cubicBezTo>
                  <a:cubicBezTo>
                    <a:pt x="59006" y="37353"/>
                    <a:pt x="59081" y="37367"/>
                    <a:pt x="59155" y="37367"/>
                  </a:cubicBezTo>
                  <a:cubicBezTo>
                    <a:pt x="59292" y="37367"/>
                    <a:pt x="59429" y="37319"/>
                    <a:pt x="59549" y="37295"/>
                  </a:cubicBezTo>
                  <a:cubicBezTo>
                    <a:pt x="59647" y="37267"/>
                    <a:pt x="59733" y="37256"/>
                    <a:pt x="59816" y="37256"/>
                  </a:cubicBezTo>
                  <a:cubicBezTo>
                    <a:pt x="60002" y="37256"/>
                    <a:pt x="60168" y="37312"/>
                    <a:pt x="60388" y="37351"/>
                  </a:cubicBezTo>
                  <a:cubicBezTo>
                    <a:pt x="60444" y="37519"/>
                    <a:pt x="60481" y="37799"/>
                    <a:pt x="60668" y="37873"/>
                  </a:cubicBezTo>
                  <a:cubicBezTo>
                    <a:pt x="60817" y="37743"/>
                    <a:pt x="60910" y="37761"/>
                    <a:pt x="61078" y="37705"/>
                  </a:cubicBezTo>
                  <a:cubicBezTo>
                    <a:pt x="61250" y="37660"/>
                    <a:pt x="61325" y="37624"/>
                    <a:pt x="61397" y="37624"/>
                  </a:cubicBezTo>
                  <a:cubicBezTo>
                    <a:pt x="61474" y="37624"/>
                    <a:pt x="61548" y="37665"/>
                    <a:pt x="61730" y="37780"/>
                  </a:cubicBezTo>
                  <a:cubicBezTo>
                    <a:pt x="61978" y="37937"/>
                    <a:pt x="62236" y="38057"/>
                    <a:pt x="62503" y="38057"/>
                  </a:cubicBezTo>
                  <a:cubicBezTo>
                    <a:pt x="62616" y="38057"/>
                    <a:pt x="62731" y="38035"/>
                    <a:pt x="62848" y="37985"/>
                  </a:cubicBezTo>
                  <a:cubicBezTo>
                    <a:pt x="63053" y="38171"/>
                    <a:pt x="63053" y="38432"/>
                    <a:pt x="63333" y="38563"/>
                  </a:cubicBezTo>
                  <a:cubicBezTo>
                    <a:pt x="63557" y="38656"/>
                    <a:pt x="63948" y="38693"/>
                    <a:pt x="64172" y="38693"/>
                  </a:cubicBezTo>
                  <a:cubicBezTo>
                    <a:pt x="64433" y="38693"/>
                    <a:pt x="64619" y="38581"/>
                    <a:pt x="64880" y="38563"/>
                  </a:cubicBezTo>
                  <a:cubicBezTo>
                    <a:pt x="65104" y="38563"/>
                    <a:pt x="65327" y="38581"/>
                    <a:pt x="65532" y="38581"/>
                  </a:cubicBezTo>
                  <a:cubicBezTo>
                    <a:pt x="65905" y="38563"/>
                    <a:pt x="65980" y="38451"/>
                    <a:pt x="66278" y="38302"/>
                  </a:cubicBezTo>
                  <a:cubicBezTo>
                    <a:pt x="66477" y="38174"/>
                    <a:pt x="66784" y="38089"/>
                    <a:pt x="67059" y="38089"/>
                  </a:cubicBezTo>
                  <a:cubicBezTo>
                    <a:pt x="67145" y="38089"/>
                    <a:pt x="67228" y="38098"/>
                    <a:pt x="67303" y="38115"/>
                  </a:cubicBezTo>
                  <a:cubicBezTo>
                    <a:pt x="67502" y="38152"/>
                    <a:pt x="67622" y="38188"/>
                    <a:pt x="67737" y="38188"/>
                  </a:cubicBezTo>
                  <a:cubicBezTo>
                    <a:pt x="67860" y="38188"/>
                    <a:pt x="67977" y="38147"/>
                    <a:pt x="68179" y="38022"/>
                  </a:cubicBezTo>
                  <a:cubicBezTo>
                    <a:pt x="68337" y="37923"/>
                    <a:pt x="68456" y="37881"/>
                    <a:pt x="68551" y="37881"/>
                  </a:cubicBezTo>
                  <a:cubicBezTo>
                    <a:pt x="68885" y="37881"/>
                    <a:pt x="68933" y="38385"/>
                    <a:pt x="69353" y="38675"/>
                  </a:cubicBezTo>
                  <a:cubicBezTo>
                    <a:pt x="69483" y="38770"/>
                    <a:pt x="69605" y="38803"/>
                    <a:pt x="69727" y="38803"/>
                  </a:cubicBezTo>
                  <a:cubicBezTo>
                    <a:pt x="69940" y="38803"/>
                    <a:pt x="70155" y="38703"/>
                    <a:pt x="70416" y="38656"/>
                  </a:cubicBezTo>
                  <a:cubicBezTo>
                    <a:pt x="70529" y="38642"/>
                    <a:pt x="70599" y="38606"/>
                    <a:pt x="70692" y="38606"/>
                  </a:cubicBezTo>
                  <a:cubicBezTo>
                    <a:pt x="70721" y="38606"/>
                    <a:pt x="70752" y="38610"/>
                    <a:pt x="70788" y="38619"/>
                  </a:cubicBezTo>
                  <a:cubicBezTo>
                    <a:pt x="70919" y="38656"/>
                    <a:pt x="71031" y="38768"/>
                    <a:pt x="71161" y="38805"/>
                  </a:cubicBezTo>
                  <a:cubicBezTo>
                    <a:pt x="71203" y="38812"/>
                    <a:pt x="71243" y="38815"/>
                    <a:pt x="71280" y="38815"/>
                  </a:cubicBezTo>
                  <a:cubicBezTo>
                    <a:pt x="71456" y="38815"/>
                    <a:pt x="71582" y="38745"/>
                    <a:pt x="71720" y="38637"/>
                  </a:cubicBezTo>
                  <a:cubicBezTo>
                    <a:pt x="71832" y="38525"/>
                    <a:pt x="71944" y="38227"/>
                    <a:pt x="72130" y="38209"/>
                  </a:cubicBezTo>
                  <a:cubicBezTo>
                    <a:pt x="72144" y="38208"/>
                    <a:pt x="72157" y="38207"/>
                    <a:pt x="72169" y="38207"/>
                  </a:cubicBezTo>
                  <a:cubicBezTo>
                    <a:pt x="72369" y="38207"/>
                    <a:pt x="72345" y="38345"/>
                    <a:pt x="72503" y="38451"/>
                  </a:cubicBezTo>
                  <a:cubicBezTo>
                    <a:pt x="72671" y="38563"/>
                    <a:pt x="72857" y="38581"/>
                    <a:pt x="73025" y="38656"/>
                  </a:cubicBezTo>
                  <a:cubicBezTo>
                    <a:pt x="73323" y="38786"/>
                    <a:pt x="73510" y="39066"/>
                    <a:pt x="73789" y="39215"/>
                  </a:cubicBezTo>
                  <a:cubicBezTo>
                    <a:pt x="73957" y="39308"/>
                    <a:pt x="74125" y="39234"/>
                    <a:pt x="74274" y="39308"/>
                  </a:cubicBezTo>
                  <a:cubicBezTo>
                    <a:pt x="74460" y="39383"/>
                    <a:pt x="74386" y="39625"/>
                    <a:pt x="74516" y="39756"/>
                  </a:cubicBezTo>
                  <a:cubicBezTo>
                    <a:pt x="74594" y="39840"/>
                    <a:pt x="74670" y="39872"/>
                    <a:pt x="74746" y="39872"/>
                  </a:cubicBezTo>
                  <a:cubicBezTo>
                    <a:pt x="74887" y="39872"/>
                    <a:pt x="75029" y="39759"/>
                    <a:pt x="75187" y="39662"/>
                  </a:cubicBezTo>
                  <a:cubicBezTo>
                    <a:pt x="75304" y="39598"/>
                    <a:pt x="75385" y="39573"/>
                    <a:pt x="75449" y="39573"/>
                  </a:cubicBezTo>
                  <a:cubicBezTo>
                    <a:pt x="75609" y="39573"/>
                    <a:pt x="75666" y="39734"/>
                    <a:pt x="75932" y="39867"/>
                  </a:cubicBezTo>
                  <a:cubicBezTo>
                    <a:pt x="76025" y="39913"/>
                    <a:pt x="76181" y="39945"/>
                    <a:pt x="76326" y="39945"/>
                  </a:cubicBezTo>
                  <a:cubicBezTo>
                    <a:pt x="76416" y="39945"/>
                    <a:pt x="76502" y="39933"/>
                    <a:pt x="76566" y="39905"/>
                  </a:cubicBezTo>
                  <a:cubicBezTo>
                    <a:pt x="76659" y="39849"/>
                    <a:pt x="76715" y="39700"/>
                    <a:pt x="76827" y="39644"/>
                  </a:cubicBezTo>
                  <a:cubicBezTo>
                    <a:pt x="76895" y="39613"/>
                    <a:pt x="76950" y="39600"/>
                    <a:pt x="76995" y="39600"/>
                  </a:cubicBezTo>
                  <a:cubicBezTo>
                    <a:pt x="77171" y="39600"/>
                    <a:pt x="77204" y="39805"/>
                    <a:pt x="77368" y="39998"/>
                  </a:cubicBezTo>
                  <a:cubicBezTo>
                    <a:pt x="77573" y="40203"/>
                    <a:pt x="77834" y="40166"/>
                    <a:pt x="78113" y="40184"/>
                  </a:cubicBezTo>
                  <a:cubicBezTo>
                    <a:pt x="78150" y="40240"/>
                    <a:pt x="78169" y="40315"/>
                    <a:pt x="78169" y="40389"/>
                  </a:cubicBezTo>
                  <a:cubicBezTo>
                    <a:pt x="78213" y="40400"/>
                    <a:pt x="78258" y="40403"/>
                    <a:pt x="78302" y="40403"/>
                  </a:cubicBezTo>
                  <a:cubicBezTo>
                    <a:pt x="78350" y="40403"/>
                    <a:pt x="78398" y="40400"/>
                    <a:pt x="78447" y="40400"/>
                  </a:cubicBezTo>
                  <a:cubicBezTo>
                    <a:pt x="78508" y="40400"/>
                    <a:pt x="78570" y="40405"/>
                    <a:pt x="78635" y="40427"/>
                  </a:cubicBezTo>
                  <a:cubicBezTo>
                    <a:pt x="78807" y="40478"/>
                    <a:pt x="78868" y="40578"/>
                    <a:pt x="79083" y="40578"/>
                  </a:cubicBezTo>
                  <a:cubicBezTo>
                    <a:pt x="79100" y="40578"/>
                    <a:pt x="79119" y="40577"/>
                    <a:pt x="79138" y="40576"/>
                  </a:cubicBezTo>
                  <a:cubicBezTo>
                    <a:pt x="79349" y="40559"/>
                    <a:pt x="79532" y="40416"/>
                    <a:pt x="79748" y="40416"/>
                  </a:cubicBezTo>
                  <a:cubicBezTo>
                    <a:pt x="79780" y="40416"/>
                    <a:pt x="79813" y="40419"/>
                    <a:pt x="79847" y="40427"/>
                  </a:cubicBezTo>
                  <a:cubicBezTo>
                    <a:pt x="79958" y="40445"/>
                    <a:pt x="80163" y="40557"/>
                    <a:pt x="80294" y="40613"/>
                  </a:cubicBezTo>
                  <a:lnTo>
                    <a:pt x="80294" y="0"/>
                  </a:lnTo>
                  <a:close/>
                </a:path>
              </a:pathLst>
            </a:custGeom>
            <a:solidFill>
              <a:schemeClr val="accent4">
                <a:alpha val="72160"/>
              </a:schemeClr>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2246140" y="2455941"/>
              <a:ext cx="4883718" cy="6436"/>
            </a:xfrm>
            <a:custGeom>
              <a:avLst/>
              <a:gdLst/>
              <a:ahLst/>
              <a:cxnLst/>
              <a:rect l="l" t="t" r="r" b="b"/>
              <a:pathLst>
                <a:path w="71329" h="94" extrusionOk="0">
                  <a:moveTo>
                    <a:pt x="37" y="1"/>
                  </a:moveTo>
                  <a:cubicBezTo>
                    <a:pt x="19" y="1"/>
                    <a:pt x="0" y="19"/>
                    <a:pt x="0" y="38"/>
                  </a:cubicBezTo>
                  <a:cubicBezTo>
                    <a:pt x="0" y="75"/>
                    <a:pt x="19" y="94"/>
                    <a:pt x="37" y="94"/>
                  </a:cubicBezTo>
                  <a:lnTo>
                    <a:pt x="71291" y="94"/>
                  </a:lnTo>
                  <a:cubicBezTo>
                    <a:pt x="71310" y="94"/>
                    <a:pt x="71329" y="75"/>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2246140" y="2743102"/>
              <a:ext cx="4883718" cy="5135"/>
            </a:xfrm>
            <a:custGeom>
              <a:avLst/>
              <a:gdLst/>
              <a:ahLst/>
              <a:cxnLst/>
              <a:rect l="l" t="t" r="r" b="b"/>
              <a:pathLst>
                <a:path w="71329" h="75" extrusionOk="0">
                  <a:moveTo>
                    <a:pt x="37" y="0"/>
                  </a:moveTo>
                  <a:cubicBezTo>
                    <a:pt x="19" y="0"/>
                    <a:pt x="0" y="19"/>
                    <a:pt x="0" y="38"/>
                  </a:cubicBezTo>
                  <a:cubicBezTo>
                    <a:pt x="0" y="75"/>
                    <a:pt x="19" y="75"/>
                    <a:pt x="37" y="75"/>
                  </a:cubicBezTo>
                  <a:lnTo>
                    <a:pt x="71291" y="75"/>
                  </a:lnTo>
                  <a:cubicBezTo>
                    <a:pt x="71310" y="75"/>
                    <a:pt x="71329" y="75"/>
                    <a:pt x="71329" y="38"/>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2246140" y="3030194"/>
              <a:ext cx="4883718" cy="5204"/>
            </a:xfrm>
            <a:custGeom>
              <a:avLst/>
              <a:gdLst/>
              <a:ahLst/>
              <a:cxnLst/>
              <a:rect l="l" t="t" r="r" b="b"/>
              <a:pathLst>
                <a:path w="71329" h="76" extrusionOk="0">
                  <a:moveTo>
                    <a:pt x="37" y="1"/>
                  </a:moveTo>
                  <a:cubicBezTo>
                    <a:pt x="19" y="1"/>
                    <a:pt x="0" y="20"/>
                    <a:pt x="0" y="38"/>
                  </a:cubicBezTo>
                  <a:cubicBezTo>
                    <a:pt x="0" y="57"/>
                    <a:pt x="19" y="76"/>
                    <a:pt x="37" y="76"/>
                  </a:cubicBezTo>
                  <a:lnTo>
                    <a:pt x="71291" y="76"/>
                  </a:lnTo>
                  <a:cubicBezTo>
                    <a:pt x="71310" y="76"/>
                    <a:pt x="71329" y="57"/>
                    <a:pt x="71329" y="38"/>
                  </a:cubicBezTo>
                  <a:cubicBezTo>
                    <a:pt x="71329" y="20"/>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2246140" y="1595829"/>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2246140" y="1882989"/>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2246140" y="2170082"/>
              <a:ext cx="4883718" cy="5204"/>
            </a:xfrm>
            <a:custGeom>
              <a:avLst/>
              <a:gdLst/>
              <a:ahLst/>
              <a:cxnLst/>
              <a:rect l="l" t="t" r="r" b="b"/>
              <a:pathLst>
                <a:path w="71329" h="76" extrusionOk="0">
                  <a:moveTo>
                    <a:pt x="37" y="1"/>
                  </a:moveTo>
                  <a:cubicBezTo>
                    <a:pt x="19" y="1"/>
                    <a:pt x="0" y="1"/>
                    <a:pt x="0" y="38"/>
                  </a:cubicBezTo>
                  <a:cubicBezTo>
                    <a:pt x="0" y="57"/>
                    <a:pt x="19" y="75"/>
                    <a:pt x="37" y="75"/>
                  </a:cubicBezTo>
                  <a:lnTo>
                    <a:pt x="71291" y="75"/>
                  </a:lnTo>
                  <a:cubicBezTo>
                    <a:pt x="71310" y="75"/>
                    <a:pt x="71329" y="57"/>
                    <a:pt x="71329" y="38"/>
                  </a:cubicBezTo>
                  <a:cubicBezTo>
                    <a:pt x="71329" y="1"/>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2246140" y="3317354"/>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2246140" y="3604515"/>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2651955" y="1407150"/>
              <a:ext cx="5135" cy="2332841"/>
            </a:xfrm>
            <a:custGeom>
              <a:avLst/>
              <a:gdLst/>
              <a:ahLst/>
              <a:cxnLst/>
              <a:rect l="l" t="t" r="r" b="b"/>
              <a:pathLst>
                <a:path w="75" h="34071" extrusionOk="0">
                  <a:moveTo>
                    <a:pt x="37" y="0"/>
                  </a:moveTo>
                  <a:cubicBezTo>
                    <a:pt x="19" y="0"/>
                    <a:pt x="0" y="19"/>
                    <a:pt x="0" y="37"/>
                  </a:cubicBezTo>
                  <a:lnTo>
                    <a:pt x="0" y="34071"/>
                  </a:lnTo>
                  <a:lnTo>
                    <a:pt x="75" y="34071"/>
                  </a:lnTo>
                  <a:lnTo>
                    <a:pt x="75" y="37"/>
                  </a:lnTo>
                  <a:cubicBezTo>
                    <a:pt x="75" y="19"/>
                    <a:pt x="56" y="0"/>
                    <a:pt x="37" y="0"/>
                  </a:cubicBezTo>
                  <a:close/>
                </a:path>
              </a:pathLst>
            </a:custGeom>
            <a:solidFill>
              <a:schemeClr val="lt2">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8" name="Google Shape;138;p18"/>
          <p:cNvSpPr txBox="1">
            <a:spLocks noGrp="1"/>
          </p:cNvSpPr>
          <p:nvPr>
            <p:ph type="ctrTitle"/>
          </p:nvPr>
        </p:nvSpPr>
        <p:spPr>
          <a:xfrm>
            <a:off x="1574575" y="1287713"/>
            <a:ext cx="5871000" cy="15423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5000"/>
              <a:buNone/>
            </a:pPr>
            <a:r>
              <a:rPr lang="vi" sz="2900" b="0">
                <a:solidFill>
                  <a:srgbClr val="0E7600"/>
                </a:solidFill>
              </a:rPr>
              <a:t>Bài học STEM 3</a:t>
            </a:r>
            <a:br>
              <a:rPr lang="vi" sz="4600" b="0">
                <a:solidFill>
                  <a:srgbClr val="72BF45"/>
                </a:solidFill>
              </a:rPr>
            </a:br>
            <a:r>
              <a:rPr lang="vi" b="0">
                <a:solidFill>
                  <a:srgbClr val="812C8C"/>
                </a:solidFill>
              </a:rPr>
              <a:t>MÔ HÌNH MƯA SẮC MÀU</a:t>
            </a:r>
            <a:endParaRPr b="0">
              <a:solidFill>
                <a:srgbClr val="812C8C"/>
              </a:solidFill>
            </a:endParaRPr>
          </a:p>
        </p:txBody>
      </p:sp>
      <p:sp>
        <p:nvSpPr>
          <p:cNvPr id="139" name="Google Shape;139;p18"/>
          <p:cNvSpPr/>
          <p:nvPr/>
        </p:nvSpPr>
        <p:spPr>
          <a:xfrm>
            <a:off x="882125" y="2692928"/>
            <a:ext cx="692443" cy="741574"/>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rot="-8100000">
            <a:off x="589588" y="4374706"/>
            <a:ext cx="1379712" cy="221823"/>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a:off x="6933929" y="838829"/>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8"/>
          <p:cNvSpPr/>
          <p:nvPr/>
        </p:nvSpPr>
        <p:spPr>
          <a:xfrm>
            <a:off x="8209278" y="539500"/>
            <a:ext cx="221501" cy="299334"/>
          </a:xfrm>
          <a:custGeom>
            <a:avLst/>
            <a:gdLst/>
            <a:ahLst/>
            <a:cxnLst/>
            <a:rect l="l" t="t" r="r" b="b"/>
            <a:pathLst>
              <a:path w="5565" h="7520" extrusionOk="0">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8"/>
          <p:cNvSpPr/>
          <p:nvPr/>
        </p:nvSpPr>
        <p:spPr>
          <a:xfrm flipH="1">
            <a:off x="7455152" y="838813"/>
            <a:ext cx="412073" cy="412073"/>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8"/>
          <p:cNvSpPr txBox="1">
            <a:spLocks noGrp="1"/>
          </p:cNvSpPr>
          <p:nvPr>
            <p:ph type="subTitle" idx="1"/>
          </p:nvPr>
        </p:nvSpPr>
        <p:spPr>
          <a:xfrm>
            <a:off x="1975086" y="2893114"/>
            <a:ext cx="2715859" cy="681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3000"/>
              <a:buNone/>
            </a:pPr>
            <a:r>
              <a:rPr lang="vi" dirty="0">
                <a:solidFill>
                  <a:srgbClr val="0E7600"/>
                </a:solidFill>
                <a:latin typeface="Lobster"/>
                <a:ea typeface="Lobster"/>
                <a:cs typeface="Lobster"/>
                <a:sym typeface="Lobster"/>
              </a:rPr>
              <a:t>Giảng viên:</a:t>
            </a:r>
            <a:r>
              <a:rPr lang="en-US" dirty="0">
                <a:solidFill>
                  <a:srgbClr val="0E7600"/>
                </a:solidFill>
                <a:latin typeface="Lobster"/>
                <a:ea typeface="Lobster"/>
                <a:cs typeface="Lobster"/>
                <a:sym typeface="Lobster"/>
              </a:rPr>
              <a:t>  </a:t>
            </a:r>
            <a:r>
              <a:rPr lang="en-US" dirty="0" err="1">
                <a:solidFill>
                  <a:srgbClr val="0E7600"/>
                </a:solidFill>
                <a:latin typeface="Lobster"/>
                <a:ea typeface="Lobster"/>
                <a:cs typeface="Lobster"/>
                <a:sym typeface="Lobster"/>
              </a:rPr>
              <a:t>Nguyễn</a:t>
            </a:r>
            <a:r>
              <a:rPr lang="en-US" dirty="0">
                <a:solidFill>
                  <a:srgbClr val="0E7600"/>
                </a:solidFill>
                <a:latin typeface="Lobster"/>
                <a:ea typeface="Lobster"/>
                <a:cs typeface="Lobster"/>
                <a:sym typeface="Lobster"/>
              </a:rPr>
              <a:t> </a:t>
            </a:r>
            <a:r>
              <a:rPr lang="en-US" dirty="0" err="1">
                <a:solidFill>
                  <a:srgbClr val="0E7600"/>
                </a:solidFill>
                <a:latin typeface="Lobster"/>
                <a:ea typeface="Lobster"/>
                <a:cs typeface="Lobster"/>
                <a:sym typeface="Lobster"/>
              </a:rPr>
              <a:t>Thị</a:t>
            </a:r>
            <a:r>
              <a:rPr lang="en-US" dirty="0">
                <a:solidFill>
                  <a:srgbClr val="0E7600"/>
                </a:solidFill>
                <a:latin typeface="Lobster"/>
                <a:ea typeface="Lobster"/>
                <a:cs typeface="Lobster"/>
                <a:sym typeface="Lobster"/>
              </a:rPr>
              <a:t> </a:t>
            </a:r>
            <a:r>
              <a:rPr lang="en-US" dirty="0" err="1">
                <a:solidFill>
                  <a:srgbClr val="0E7600"/>
                </a:solidFill>
                <a:latin typeface="Lobster"/>
                <a:ea typeface="Lobster"/>
                <a:cs typeface="Lobster"/>
                <a:sym typeface="Lobster"/>
              </a:rPr>
              <a:t>Yến</a:t>
            </a:r>
            <a:endParaRPr dirty="0">
              <a:solidFill>
                <a:srgbClr val="0E7600"/>
              </a:solidFill>
              <a:latin typeface="Lobster"/>
              <a:ea typeface="Lobster"/>
              <a:cs typeface="Lobster"/>
              <a:sym typeface="Lobster"/>
            </a:endParaRPr>
          </a:p>
        </p:txBody>
      </p:sp>
      <p:sp>
        <p:nvSpPr>
          <p:cNvPr id="145" name="Google Shape;145;p18"/>
          <p:cNvSpPr/>
          <p:nvPr/>
        </p:nvSpPr>
        <p:spPr>
          <a:xfrm rot="-430859">
            <a:off x="4340301" y="665308"/>
            <a:ext cx="1219163" cy="279803"/>
          </a:xfrm>
          <a:prstGeom prst="rect">
            <a:avLst/>
          </a:pr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8"/>
          <p:cNvSpPr/>
          <p:nvPr/>
        </p:nvSpPr>
        <p:spPr>
          <a:xfrm>
            <a:off x="7242900" y="4353975"/>
            <a:ext cx="1225" cy="14175"/>
          </a:xfrm>
          <a:custGeom>
            <a:avLst/>
            <a:gdLst/>
            <a:ahLst/>
            <a:cxnLst/>
            <a:rect l="l" t="t" r="r" b="b"/>
            <a:pathLst>
              <a:path w="49" h="567" extrusionOk="0">
                <a:moveTo>
                  <a:pt x="0" y="0"/>
                </a:moveTo>
                <a:lnTo>
                  <a:pt x="0" y="567"/>
                </a:lnTo>
                <a:cubicBezTo>
                  <a:pt x="0" y="56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8"/>
          <p:cNvSpPr/>
          <p:nvPr/>
        </p:nvSpPr>
        <p:spPr>
          <a:xfrm>
            <a:off x="302425" y="4160275"/>
            <a:ext cx="25" cy="90025"/>
          </a:xfrm>
          <a:custGeom>
            <a:avLst/>
            <a:gdLst/>
            <a:ahLst/>
            <a:cxnLst/>
            <a:rect l="l" t="t" r="r" b="b"/>
            <a:pathLst>
              <a:path w="1" h="3601" extrusionOk="0">
                <a:moveTo>
                  <a:pt x="1" y="1"/>
                </a:moveTo>
                <a:lnTo>
                  <a:pt x="1" y="1"/>
                </a:lnTo>
                <a:lnTo>
                  <a:pt x="1" y="360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8"/>
          <p:cNvSpPr/>
          <p:nvPr/>
        </p:nvSpPr>
        <p:spPr>
          <a:xfrm rot="2402074">
            <a:off x="7970142" y="2365932"/>
            <a:ext cx="1220521" cy="299378"/>
          </a:xfrm>
          <a:prstGeom prst="rect">
            <a:avLst/>
          </a:prstGeom>
          <a:solidFill>
            <a:srgbClr val="119B00">
              <a:alpha val="721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8"/>
          <p:cNvSpPr/>
          <p:nvPr/>
        </p:nvSpPr>
        <p:spPr>
          <a:xfrm flipH="1">
            <a:off x="360892" y="3125250"/>
            <a:ext cx="579657" cy="620786"/>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18"/>
          <p:cNvPicPr preferRelativeResize="0"/>
          <p:nvPr/>
        </p:nvPicPr>
        <p:blipFill rotWithShape="1">
          <a:blip r:embed="rId4">
            <a:alphaModFix/>
          </a:blip>
          <a:srcRect l="475" r="475"/>
          <a:stretch/>
        </p:blipFill>
        <p:spPr>
          <a:xfrm>
            <a:off x="1200898" y="898056"/>
            <a:ext cx="692449" cy="912754"/>
          </a:xfrm>
          <a:prstGeom prst="rect">
            <a:avLst/>
          </a:prstGeom>
          <a:noFill/>
          <a:ln>
            <a:noFill/>
          </a:ln>
        </p:spPr>
      </p:pic>
      <p:pic>
        <p:nvPicPr>
          <p:cNvPr id="153" name="Google Shape;153;p18"/>
          <p:cNvPicPr preferRelativeResize="0"/>
          <p:nvPr/>
        </p:nvPicPr>
        <p:blipFill rotWithShape="1">
          <a:blip r:embed="rId5">
            <a:alphaModFix/>
          </a:blip>
          <a:srcRect l="11107" r="11107"/>
          <a:stretch/>
        </p:blipFill>
        <p:spPr>
          <a:xfrm rot="656281">
            <a:off x="6751488" y="2801957"/>
            <a:ext cx="1966831" cy="1580336"/>
          </a:xfrm>
          <a:prstGeom prst="roundRect">
            <a:avLst>
              <a:gd name="adj" fmla="val 16667"/>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7"/>
          <p:cNvSpPr/>
          <p:nvPr/>
        </p:nvSpPr>
        <p:spPr>
          <a:xfrm>
            <a:off x="980500" y="660400"/>
            <a:ext cx="7386300" cy="4307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57" name="Google Shape;257;p27"/>
          <p:cNvSpPr txBox="1"/>
          <p:nvPr/>
        </p:nvSpPr>
        <p:spPr>
          <a:xfrm>
            <a:off x="1584881" y="897416"/>
            <a:ext cx="7569300" cy="60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E69138"/>
                </a:solidFill>
                <a:latin typeface="Anton"/>
                <a:ea typeface="Anton"/>
                <a:cs typeface="Anton"/>
                <a:sym typeface="Anton"/>
              </a:rPr>
              <a:t>BƯỚC 1</a:t>
            </a:r>
            <a:endParaRPr sz="3000" b="0" i="0" u="none" strike="noStrike" cap="none">
              <a:solidFill>
                <a:srgbClr val="E69138"/>
              </a:solidFill>
              <a:latin typeface="Anton"/>
              <a:ea typeface="Anton"/>
              <a:cs typeface="Anton"/>
              <a:sym typeface="Anton"/>
            </a:endParaRPr>
          </a:p>
        </p:txBody>
      </p:sp>
      <p:pic>
        <p:nvPicPr>
          <p:cNvPr id="258" name="Google Shape;258;p27"/>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259" name="Google Shape;259;p27"/>
          <p:cNvSpPr txBox="1"/>
          <p:nvPr/>
        </p:nvSpPr>
        <p:spPr>
          <a:xfrm>
            <a:off x="878850" y="1430350"/>
            <a:ext cx="7386300" cy="1200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Cho nước vào cốc thuỷ tinh (khoảng ⅕ dung tích của cốc).</a:t>
            </a:r>
            <a:endParaRPr sz="2000">
              <a:solidFill>
                <a:srgbClr val="002060"/>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Rót thêm dầu ăn vào cốc cho gần đầy. Dầu ăn sẽ nổi lên trên, nước ở phía dưới.</a:t>
            </a:r>
            <a:endParaRPr sz="2000">
              <a:solidFill>
                <a:srgbClr val="002060"/>
              </a:solidFill>
              <a:latin typeface="Bitter SemiBold"/>
              <a:ea typeface="Bitter SemiBold"/>
              <a:cs typeface="Bitter SemiBold"/>
              <a:sym typeface="Bitter SemiBold"/>
            </a:endParaRPr>
          </a:p>
        </p:txBody>
      </p:sp>
      <p:pic>
        <p:nvPicPr>
          <p:cNvPr id="260" name="Google Shape;260;p27"/>
          <p:cNvPicPr preferRelativeResize="0"/>
          <p:nvPr/>
        </p:nvPicPr>
        <p:blipFill rotWithShape="1">
          <a:blip r:embed="rId4">
            <a:alphaModFix/>
          </a:blip>
          <a:srcRect b="3119"/>
          <a:stretch/>
        </p:blipFill>
        <p:spPr>
          <a:xfrm rot="-2">
            <a:off x="1594010" y="2571751"/>
            <a:ext cx="2926191" cy="2442224"/>
          </a:xfrm>
          <a:prstGeom prst="rect">
            <a:avLst/>
          </a:prstGeom>
          <a:noFill/>
          <a:ln>
            <a:noFill/>
          </a:ln>
        </p:spPr>
      </p:pic>
      <p:sp>
        <p:nvSpPr>
          <p:cNvPr id="261" name="Google Shape;261;p27"/>
          <p:cNvSpPr txBox="1"/>
          <p:nvPr/>
        </p:nvSpPr>
        <p:spPr>
          <a:xfrm>
            <a:off x="-151245" y="226342"/>
            <a:ext cx="6416700" cy="6297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Clr>
                <a:srgbClr val="000000"/>
              </a:buClr>
              <a:buSzPts val="2000"/>
              <a:buFont typeface="Arial"/>
              <a:buNone/>
            </a:pPr>
            <a:r>
              <a:rPr lang="vi" sz="2000" b="0" i="0" u="none" strike="noStrike" cap="none">
                <a:solidFill>
                  <a:schemeClr val="lt2"/>
                </a:solidFill>
                <a:latin typeface="Anton"/>
                <a:ea typeface="Anton"/>
                <a:cs typeface="Anton"/>
                <a:sym typeface="Anton"/>
              </a:rPr>
              <a:t>b. Gợi ý sản phẩm</a:t>
            </a:r>
            <a:endParaRPr sz="2000" b="0" i="0" u="none" strike="noStrike" cap="none">
              <a:solidFill>
                <a:schemeClr val="lt2"/>
              </a:solidFill>
              <a:latin typeface="Arial"/>
              <a:ea typeface="Arial"/>
              <a:cs typeface="Arial"/>
              <a:sym typeface="Arial"/>
            </a:endParaRPr>
          </a:p>
        </p:txBody>
      </p:sp>
      <p:pic>
        <p:nvPicPr>
          <p:cNvPr id="262" name="Google Shape;262;p27"/>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63" name="Google Shape;263;p27"/>
          <p:cNvPicPr preferRelativeResize="0"/>
          <p:nvPr/>
        </p:nvPicPr>
        <p:blipFill rotWithShape="1">
          <a:blip r:embed="rId6">
            <a:alphaModFix/>
          </a:blip>
          <a:srcRect l="475" r="475"/>
          <a:stretch/>
        </p:blipFill>
        <p:spPr>
          <a:xfrm>
            <a:off x="8451550" y="4"/>
            <a:ext cx="692450" cy="978747"/>
          </a:xfrm>
          <a:prstGeom prst="rect">
            <a:avLst/>
          </a:prstGeom>
          <a:noFill/>
          <a:ln>
            <a:noFill/>
          </a:ln>
        </p:spPr>
      </p:pic>
      <p:pic>
        <p:nvPicPr>
          <p:cNvPr id="264" name="Google Shape;264;p27"/>
          <p:cNvPicPr preferRelativeResize="0"/>
          <p:nvPr/>
        </p:nvPicPr>
        <p:blipFill>
          <a:blip r:embed="rId7">
            <a:alphaModFix/>
          </a:blip>
          <a:stretch>
            <a:fillRect/>
          </a:stretch>
        </p:blipFill>
        <p:spPr>
          <a:xfrm>
            <a:off x="5450275" y="2354925"/>
            <a:ext cx="1722000" cy="2442300"/>
          </a:xfrm>
          <a:prstGeom prst="roundRect">
            <a:avLst>
              <a:gd name="adj" fmla="val 16667"/>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 calcmode="lin" valueType="num">
                                      <p:cBhvr additive="base">
                                        <p:cTn id="7" dur="1000"/>
                                        <p:tgtEl>
                                          <p:spTgt spid="261"/>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57"/>
                                        </p:tgtEl>
                                        <p:attrNameLst>
                                          <p:attrName>style.visibility</p:attrName>
                                        </p:attrNameLst>
                                      </p:cBhvr>
                                      <p:to>
                                        <p:strVal val="visible"/>
                                      </p:to>
                                    </p:set>
                                    <p:anim calcmode="lin" valueType="num">
                                      <p:cBhvr additive="base">
                                        <p:cTn id="10" dur="1000"/>
                                        <p:tgtEl>
                                          <p:spTgt spid="257"/>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59"/>
                                        </p:tgtEl>
                                        <p:attrNameLst>
                                          <p:attrName>style.visibility</p:attrName>
                                        </p:attrNameLst>
                                      </p:cBhvr>
                                      <p:to>
                                        <p:strVal val="visible"/>
                                      </p:to>
                                    </p:set>
                                    <p:anim calcmode="lin" valueType="num">
                                      <p:cBhvr additive="base">
                                        <p:cTn id="13" dur="1000"/>
                                        <p:tgtEl>
                                          <p:spTgt spid="25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260"/>
                                        </p:tgtEl>
                                        <p:attrNameLst>
                                          <p:attrName>style.visibility</p:attrName>
                                        </p:attrNameLst>
                                      </p:cBhvr>
                                      <p:to>
                                        <p:strVal val="visible"/>
                                      </p:to>
                                    </p:set>
                                    <p:anim calcmode="lin" valueType="num">
                                      <p:cBhvr additive="base">
                                        <p:cTn id="16" dur="1000"/>
                                        <p:tgtEl>
                                          <p:spTgt spid="26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4"/>
                                        </p:tgtEl>
                                        <p:attrNameLst>
                                          <p:attrName>style.visibility</p:attrName>
                                        </p:attrNameLst>
                                      </p:cBhvr>
                                      <p:to>
                                        <p:strVal val="visible"/>
                                      </p:to>
                                    </p:set>
                                    <p:anim calcmode="lin" valueType="num">
                                      <p:cBhvr additive="base">
                                        <p:cTn id="19" dur="1000"/>
                                        <p:tgtEl>
                                          <p:spTgt spid="26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4"/>
                                        </p:tgtEl>
                                        <p:attrNameLst>
                                          <p:attrName>style.visibility</p:attrName>
                                        </p:attrNameLst>
                                      </p:cBhvr>
                                      <p:to>
                                        <p:strVal val="visible"/>
                                      </p:to>
                                    </p:set>
                                    <p:anim calcmode="lin" valueType="num">
                                      <p:cBhvr additive="base">
                                        <p:cTn id="22" dur="1000"/>
                                        <p:tgtEl>
                                          <p:spTgt spid="2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8"/>
          <p:cNvPicPr preferRelativeResize="0"/>
          <p:nvPr/>
        </p:nvPicPr>
        <p:blipFill rotWithShape="1">
          <a:blip r:embed="rId3">
            <a:alphaModFix/>
          </a:blip>
          <a:srcRect l="475" r="475"/>
          <a:stretch/>
        </p:blipFill>
        <p:spPr>
          <a:xfrm>
            <a:off x="8451550" y="4"/>
            <a:ext cx="692450" cy="978747"/>
          </a:xfrm>
          <a:prstGeom prst="rect">
            <a:avLst/>
          </a:prstGeom>
          <a:noFill/>
          <a:ln>
            <a:noFill/>
          </a:ln>
        </p:spPr>
      </p:pic>
      <p:sp>
        <p:nvSpPr>
          <p:cNvPr id="270" name="Google Shape;270;p28"/>
          <p:cNvSpPr/>
          <p:nvPr/>
        </p:nvSpPr>
        <p:spPr>
          <a:xfrm>
            <a:off x="293100" y="214000"/>
            <a:ext cx="8350500" cy="46551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71" name="Google Shape;271;p28"/>
          <p:cNvSpPr txBox="1"/>
          <p:nvPr/>
        </p:nvSpPr>
        <p:spPr>
          <a:xfrm>
            <a:off x="995497" y="463925"/>
            <a:ext cx="28812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lt2"/>
                </a:solidFill>
                <a:latin typeface="Anton"/>
                <a:ea typeface="Anton"/>
                <a:cs typeface="Anton"/>
                <a:sym typeface="Anton"/>
              </a:rPr>
              <a:t>BƯỚC </a:t>
            </a:r>
            <a:r>
              <a:rPr lang="vi" sz="3000">
                <a:solidFill>
                  <a:schemeClr val="lt2"/>
                </a:solidFill>
                <a:latin typeface="Anton"/>
                <a:ea typeface="Anton"/>
                <a:cs typeface="Anton"/>
                <a:sym typeface="Anton"/>
              </a:rPr>
              <a:t>2</a:t>
            </a:r>
            <a:endParaRPr sz="2600" b="0" i="0" u="none" strike="noStrike" cap="none">
              <a:solidFill>
                <a:schemeClr val="lt2"/>
              </a:solidFill>
              <a:latin typeface="Anton"/>
              <a:ea typeface="Anton"/>
              <a:cs typeface="Anton"/>
              <a:sym typeface="Anton"/>
            </a:endParaRPr>
          </a:p>
        </p:txBody>
      </p:sp>
      <p:sp>
        <p:nvSpPr>
          <p:cNvPr id="272" name="Google Shape;272;p28"/>
          <p:cNvSpPr txBox="1"/>
          <p:nvPr/>
        </p:nvSpPr>
        <p:spPr>
          <a:xfrm>
            <a:off x="293100" y="978750"/>
            <a:ext cx="6601800" cy="16917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15000"/>
              </a:lnSpc>
              <a:spcBef>
                <a:spcPts val="0"/>
              </a:spcBef>
              <a:spcAft>
                <a:spcPts val="0"/>
              </a:spcAft>
              <a:buClr>
                <a:srgbClr val="002060"/>
              </a:buClr>
              <a:buSzPts val="2200"/>
              <a:buFont typeface="Bitter SemiBold"/>
              <a:buChar char="-"/>
            </a:pPr>
            <a:r>
              <a:rPr lang="vi" sz="2200">
                <a:solidFill>
                  <a:srgbClr val="002060"/>
                </a:solidFill>
                <a:latin typeface="Bitter SemiBold"/>
                <a:ea typeface="Bitter SemiBold"/>
                <a:cs typeface="Bitter SemiBold"/>
                <a:sym typeface="Bitter SemiBold"/>
              </a:rPr>
              <a:t>Lần lượt nhỏ các giọt màu thực phẩm vào cốc. </a:t>
            </a:r>
            <a:endParaRPr sz="2200">
              <a:solidFill>
                <a:srgbClr val="002060"/>
              </a:solidFill>
              <a:latin typeface="Bitter SemiBold"/>
              <a:ea typeface="Bitter SemiBold"/>
              <a:cs typeface="Bitter SemiBold"/>
              <a:sym typeface="Bitter SemiBold"/>
            </a:endParaRPr>
          </a:p>
          <a:p>
            <a:pPr marL="457200" marR="0" lvl="0" indent="-368300" algn="l" rtl="0">
              <a:lnSpc>
                <a:spcPct val="115000"/>
              </a:lnSpc>
              <a:spcBef>
                <a:spcPts val="0"/>
              </a:spcBef>
              <a:spcAft>
                <a:spcPts val="0"/>
              </a:spcAft>
              <a:buClr>
                <a:srgbClr val="002060"/>
              </a:buClr>
              <a:buSzPts val="2200"/>
              <a:buFont typeface="Bitter SemiBold"/>
              <a:buChar char="-"/>
            </a:pPr>
            <a:r>
              <a:rPr lang="vi" sz="2200">
                <a:solidFill>
                  <a:srgbClr val="002060"/>
                </a:solidFill>
                <a:latin typeface="Bitter SemiBold"/>
                <a:ea typeface="Bitter SemiBold"/>
                <a:cs typeface="Bitter SemiBold"/>
                <a:sym typeface="Bitter SemiBold"/>
              </a:rPr>
              <a:t>Do màu thực phẩm không tan trong dầu ăn và  cũng nặng hơn dầu ăn nên chìm xuống dưới lớp dầu.</a:t>
            </a:r>
            <a:endParaRPr sz="2200">
              <a:solidFill>
                <a:srgbClr val="002060"/>
              </a:solidFill>
              <a:latin typeface="Bitter SemiBold"/>
              <a:ea typeface="Bitter SemiBold"/>
              <a:cs typeface="Bitter SemiBold"/>
              <a:sym typeface="Bitter SemiBold"/>
            </a:endParaRPr>
          </a:p>
        </p:txBody>
      </p:sp>
      <p:pic>
        <p:nvPicPr>
          <p:cNvPr id="273" name="Google Shape;273;p28"/>
          <p:cNvPicPr preferRelativeResize="0"/>
          <p:nvPr/>
        </p:nvPicPr>
        <p:blipFill rotWithShape="1">
          <a:blip r:embed="rId4">
            <a:alphaModFix/>
          </a:blip>
          <a:srcRect l="19393" t="-1122"/>
          <a:stretch/>
        </p:blipFill>
        <p:spPr>
          <a:xfrm>
            <a:off x="6573900" y="162350"/>
            <a:ext cx="2069700" cy="4575600"/>
          </a:xfrm>
          <a:prstGeom prst="roundRect">
            <a:avLst>
              <a:gd name="adj" fmla="val 42470"/>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1000"/>
                                        <p:tgtEl>
                                          <p:spTgt spid="27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72"/>
                                        </p:tgtEl>
                                        <p:attrNameLst>
                                          <p:attrName>style.visibility</p:attrName>
                                        </p:attrNameLst>
                                      </p:cBhvr>
                                      <p:to>
                                        <p:strVal val="visible"/>
                                      </p:to>
                                    </p:set>
                                    <p:anim calcmode="lin" valueType="num">
                                      <p:cBhvr additive="base">
                                        <p:cTn id="10" dur="1000"/>
                                        <p:tgtEl>
                                          <p:spTgt spid="272"/>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73"/>
                                        </p:tgtEl>
                                        <p:attrNameLst>
                                          <p:attrName>style.visibility</p:attrName>
                                        </p:attrNameLst>
                                      </p:cBhvr>
                                      <p:to>
                                        <p:strVal val="visible"/>
                                      </p:to>
                                    </p:set>
                                    <p:anim calcmode="lin" valueType="num">
                                      <p:cBhvr additive="base">
                                        <p:cTn id="13" dur="1000"/>
                                        <p:tgtEl>
                                          <p:spTgt spid="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29"/>
          <p:cNvPicPr preferRelativeResize="0"/>
          <p:nvPr/>
        </p:nvPicPr>
        <p:blipFill rotWithShape="1">
          <a:blip r:embed="rId3">
            <a:alphaModFix/>
          </a:blip>
          <a:srcRect l="475" r="475"/>
          <a:stretch/>
        </p:blipFill>
        <p:spPr>
          <a:xfrm>
            <a:off x="8451550" y="4"/>
            <a:ext cx="692450" cy="978747"/>
          </a:xfrm>
          <a:prstGeom prst="rect">
            <a:avLst/>
          </a:prstGeom>
          <a:noFill/>
          <a:ln>
            <a:noFill/>
          </a:ln>
        </p:spPr>
      </p:pic>
      <p:sp>
        <p:nvSpPr>
          <p:cNvPr id="279" name="Google Shape;279;p29"/>
          <p:cNvSpPr/>
          <p:nvPr/>
        </p:nvSpPr>
        <p:spPr>
          <a:xfrm>
            <a:off x="293100" y="293500"/>
            <a:ext cx="8350500" cy="45756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80" name="Google Shape;280;p29"/>
          <p:cNvSpPr txBox="1"/>
          <p:nvPr/>
        </p:nvSpPr>
        <p:spPr>
          <a:xfrm>
            <a:off x="898072" y="485032"/>
            <a:ext cx="2881200" cy="6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lt2"/>
                </a:solidFill>
                <a:latin typeface="Anton"/>
                <a:ea typeface="Anton"/>
                <a:cs typeface="Anton"/>
                <a:sym typeface="Anton"/>
              </a:rPr>
              <a:t>BƯỚC </a:t>
            </a:r>
            <a:r>
              <a:rPr lang="vi" sz="3000">
                <a:solidFill>
                  <a:schemeClr val="lt2"/>
                </a:solidFill>
                <a:latin typeface="Anton"/>
                <a:ea typeface="Anton"/>
                <a:cs typeface="Anton"/>
                <a:sym typeface="Anton"/>
              </a:rPr>
              <a:t>3</a:t>
            </a:r>
            <a:endParaRPr sz="2600" b="0" i="0" u="none" strike="noStrike" cap="none">
              <a:solidFill>
                <a:schemeClr val="lt2"/>
              </a:solidFill>
              <a:latin typeface="Anton"/>
              <a:ea typeface="Anton"/>
              <a:cs typeface="Anton"/>
              <a:sym typeface="Anton"/>
            </a:endParaRPr>
          </a:p>
        </p:txBody>
      </p:sp>
      <p:sp>
        <p:nvSpPr>
          <p:cNvPr id="281" name="Google Shape;281;p29"/>
          <p:cNvSpPr txBox="1"/>
          <p:nvPr/>
        </p:nvSpPr>
        <p:spPr>
          <a:xfrm>
            <a:off x="293100" y="1045200"/>
            <a:ext cx="4620900" cy="21588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15000"/>
              </a:lnSpc>
              <a:spcBef>
                <a:spcPts val="0"/>
              </a:spcBef>
              <a:spcAft>
                <a:spcPts val="0"/>
              </a:spcAft>
              <a:buClr>
                <a:srgbClr val="002060"/>
              </a:buClr>
              <a:buSzPts val="1900"/>
              <a:buFont typeface="Bitter SemiBold"/>
              <a:buChar char="-"/>
            </a:pPr>
            <a:r>
              <a:rPr lang="vi" sz="1900">
                <a:solidFill>
                  <a:srgbClr val="002060"/>
                </a:solidFill>
                <a:latin typeface="Bitter SemiBold"/>
                <a:ea typeface="Bitter SemiBold"/>
                <a:cs typeface="Bitter SemiBold"/>
                <a:sym typeface="Bitter SemiBold"/>
              </a:rPr>
              <a:t>Thả viên sủi vào cốc, khi viên sủi gặp nước sẽ tạo ra bọt khí sủi lên miệng cốc. </a:t>
            </a:r>
            <a:endParaRPr sz="1900">
              <a:solidFill>
                <a:srgbClr val="002060"/>
              </a:solidFill>
              <a:latin typeface="Bitter SemiBold"/>
              <a:ea typeface="Bitter SemiBold"/>
              <a:cs typeface="Bitter SemiBold"/>
              <a:sym typeface="Bitter SemiBold"/>
            </a:endParaRPr>
          </a:p>
          <a:p>
            <a:pPr marL="457200" marR="0" lvl="0" indent="-349250" algn="l" rtl="0">
              <a:lnSpc>
                <a:spcPct val="115000"/>
              </a:lnSpc>
              <a:spcBef>
                <a:spcPts val="0"/>
              </a:spcBef>
              <a:spcAft>
                <a:spcPts val="0"/>
              </a:spcAft>
              <a:buClr>
                <a:srgbClr val="002060"/>
              </a:buClr>
              <a:buSzPts val="1900"/>
              <a:buFont typeface="Bitter SemiBold"/>
              <a:buChar char="-"/>
            </a:pPr>
            <a:r>
              <a:rPr lang="vi" sz="1900">
                <a:solidFill>
                  <a:srgbClr val="002060"/>
                </a:solidFill>
                <a:latin typeface="Bitter SemiBold"/>
                <a:ea typeface="Bitter SemiBold"/>
                <a:cs typeface="Bitter SemiBold"/>
                <a:sym typeface="Bitter SemiBold"/>
              </a:rPr>
              <a:t>Vì vậy, hỗn hợp nước và màu thực phẩm ở đáy cốc tạo thành dung dịch màu thực phẩm. </a:t>
            </a:r>
            <a:endParaRPr sz="1900">
              <a:solidFill>
                <a:srgbClr val="002060"/>
              </a:solidFill>
              <a:latin typeface="Bitter SemiBold"/>
              <a:ea typeface="Bitter SemiBold"/>
              <a:cs typeface="Bitter SemiBold"/>
              <a:sym typeface="Bitter SemiBold"/>
            </a:endParaRPr>
          </a:p>
        </p:txBody>
      </p:sp>
      <p:pic>
        <p:nvPicPr>
          <p:cNvPr id="282" name="Google Shape;282;p29"/>
          <p:cNvPicPr preferRelativeResize="0"/>
          <p:nvPr/>
        </p:nvPicPr>
        <p:blipFill rotWithShape="1">
          <a:blip r:embed="rId4">
            <a:alphaModFix/>
          </a:blip>
          <a:srcRect t="2208" b="2198"/>
          <a:stretch/>
        </p:blipFill>
        <p:spPr>
          <a:xfrm>
            <a:off x="4835775" y="779325"/>
            <a:ext cx="2058900" cy="3462000"/>
          </a:xfrm>
          <a:prstGeom prst="roundRect">
            <a:avLst>
              <a:gd name="adj" fmla="val 12549"/>
            </a:avLst>
          </a:prstGeom>
          <a:noFill/>
          <a:ln>
            <a:noFill/>
          </a:ln>
        </p:spPr>
      </p:pic>
      <p:pic>
        <p:nvPicPr>
          <p:cNvPr id="283" name="Google Shape;283;p29"/>
          <p:cNvPicPr preferRelativeResize="0"/>
          <p:nvPr/>
        </p:nvPicPr>
        <p:blipFill>
          <a:blip r:embed="rId5">
            <a:alphaModFix/>
          </a:blip>
          <a:stretch>
            <a:fillRect/>
          </a:stretch>
        </p:blipFill>
        <p:spPr>
          <a:xfrm>
            <a:off x="6537623" y="1253950"/>
            <a:ext cx="2292775" cy="306752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1000"/>
                                        <p:tgtEl>
                                          <p:spTgt spid="28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 calcmode="lin" valueType="num">
                                      <p:cBhvr additive="base">
                                        <p:cTn id="10" dur="1000"/>
                                        <p:tgtEl>
                                          <p:spTgt spid="281"/>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82"/>
                                        </p:tgtEl>
                                        <p:attrNameLst>
                                          <p:attrName>style.visibility</p:attrName>
                                        </p:attrNameLst>
                                      </p:cBhvr>
                                      <p:to>
                                        <p:strVal val="visible"/>
                                      </p:to>
                                    </p:set>
                                    <p:anim calcmode="lin" valueType="num">
                                      <p:cBhvr additive="base">
                                        <p:cTn id="13" dur="1000"/>
                                        <p:tgtEl>
                                          <p:spTgt spid="28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83"/>
                                        </p:tgtEl>
                                        <p:attrNameLst>
                                          <p:attrName>style.visibility</p:attrName>
                                        </p:attrNameLst>
                                      </p:cBhvr>
                                      <p:to>
                                        <p:strVal val="visible"/>
                                      </p:to>
                                    </p:set>
                                    <p:anim calcmode="lin" valueType="num">
                                      <p:cBhvr additive="base">
                                        <p:cTn id="16" dur="1000"/>
                                        <p:tgtEl>
                                          <p:spTgt spid="2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0"/>
          <p:cNvSpPr/>
          <p:nvPr/>
        </p:nvSpPr>
        <p:spPr>
          <a:xfrm>
            <a:off x="747881" y="224100"/>
            <a:ext cx="7713900" cy="46953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89" name="Google Shape;289;p30"/>
          <p:cNvSpPr txBox="1"/>
          <p:nvPr/>
        </p:nvSpPr>
        <p:spPr>
          <a:xfrm>
            <a:off x="1468391" y="483500"/>
            <a:ext cx="63528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lt2"/>
                </a:solidFill>
                <a:latin typeface="Anton"/>
                <a:ea typeface="Anton"/>
                <a:cs typeface="Anton"/>
                <a:sym typeface="Anton"/>
              </a:rPr>
              <a:t>BƯỚC </a:t>
            </a:r>
            <a:r>
              <a:rPr lang="vi" sz="3000">
                <a:solidFill>
                  <a:schemeClr val="lt2"/>
                </a:solidFill>
                <a:latin typeface="Anton"/>
                <a:ea typeface="Anton"/>
                <a:cs typeface="Anton"/>
                <a:sym typeface="Anton"/>
              </a:rPr>
              <a:t>4</a:t>
            </a:r>
            <a:r>
              <a:rPr lang="vi" sz="3700">
                <a:solidFill>
                  <a:schemeClr val="lt2"/>
                </a:solidFill>
                <a:latin typeface="Anton"/>
                <a:ea typeface="Anton"/>
                <a:cs typeface="Anton"/>
                <a:sym typeface="Anton"/>
              </a:rPr>
              <a:t>:</a:t>
            </a:r>
            <a:r>
              <a:rPr lang="vi" sz="3200">
                <a:solidFill>
                  <a:schemeClr val="lt2"/>
                </a:solidFill>
                <a:latin typeface="Anton"/>
                <a:ea typeface="Anton"/>
                <a:cs typeface="Anton"/>
                <a:sym typeface="Anton"/>
              </a:rPr>
              <a:t> Hoàn thiện sản phẩm</a:t>
            </a:r>
            <a:endParaRPr sz="3200">
              <a:solidFill>
                <a:schemeClr val="lt2"/>
              </a:solidFill>
              <a:latin typeface="Anton"/>
              <a:ea typeface="Anton"/>
              <a:cs typeface="Anton"/>
              <a:sym typeface="Anton"/>
            </a:endParaRPr>
          </a:p>
          <a:p>
            <a:pPr marL="0" marR="0" lvl="0" indent="0" algn="l" rtl="0">
              <a:lnSpc>
                <a:spcPct val="100000"/>
              </a:lnSpc>
              <a:spcBef>
                <a:spcPts val="0"/>
              </a:spcBef>
              <a:spcAft>
                <a:spcPts val="0"/>
              </a:spcAft>
              <a:buClr>
                <a:schemeClr val="dk1"/>
              </a:buClr>
              <a:buSzPts val="3500"/>
              <a:buFont typeface="Hammersmith One"/>
              <a:buNone/>
            </a:pPr>
            <a:endParaRPr sz="3000">
              <a:solidFill>
                <a:schemeClr val="lt2"/>
              </a:solidFill>
              <a:latin typeface="Anton"/>
              <a:ea typeface="Anton"/>
              <a:cs typeface="Anton"/>
              <a:sym typeface="Anton"/>
            </a:endParaRPr>
          </a:p>
        </p:txBody>
      </p:sp>
      <p:pic>
        <p:nvPicPr>
          <p:cNvPr id="290" name="Google Shape;290;p30"/>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291" name="Google Shape;291;p30"/>
          <p:cNvSpPr txBox="1"/>
          <p:nvPr/>
        </p:nvSpPr>
        <p:spPr>
          <a:xfrm>
            <a:off x="231850" y="1091600"/>
            <a:ext cx="8229900" cy="1200600"/>
          </a:xfrm>
          <a:prstGeom prst="rect">
            <a:avLst/>
          </a:prstGeom>
          <a:noFill/>
          <a:ln>
            <a:noFill/>
          </a:ln>
        </p:spPr>
        <p:txBody>
          <a:bodyPr spcFirstLastPara="1" wrap="square" lIns="91425" tIns="91425" rIns="91425" bIns="91425" anchor="t" anchorCtr="0">
            <a:spAutoFit/>
          </a:bodyPr>
          <a:lstStyle/>
          <a:p>
            <a:pPr marL="9144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Các bọt khí sinh ra liên tục và mang theo dung dịch màu thực phẩm nổi lên phía trên. Sau khi  khí sủi thoát ra khỏi miệng cốc, màu thực phẩm lại rơi trở lại đáy cốc.</a:t>
            </a:r>
            <a:endParaRPr sz="2000">
              <a:solidFill>
                <a:srgbClr val="002060"/>
              </a:solidFill>
              <a:latin typeface="Bitter SemiBold"/>
              <a:ea typeface="Bitter SemiBold"/>
              <a:cs typeface="Bitter SemiBold"/>
              <a:sym typeface="Bitter SemiBold"/>
            </a:endParaRPr>
          </a:p>
        </p:txBody>
      </p:sp>
      <p:pic>
        <p:nvPicPr>
          <p:cNvPr id="292" name="Google Shape;292;p30"/>
          <p:cNvPicPr preferRelativeResize="0"/>
          <p:nvPr/>
        </p:nvPicPr>
        <p:blipFill rotWithShape="1">
          <a:blip r:embed="rId4">
            <a:alphaModFix/>
          </a:blip>
          <a:srcRect t="2486"/>
          <a:stretch/>
        </p:blipFill>
        <p:spPr>
          <a:xfrm>
            <a:off x="4572000" y="2311550"/>
            <a:ext cx="1646700" cy="2448300"/>
          </a:xfrm>
          <a:prstGeom prst="roundRect">
            <a:avLst>
              <a:gd name="adj" fmla="val 16667"/>
            </a:avLst>
          </a:prstGeom>
          <a:noFill/>
          <a:ln>
            <a:noFill/>
          </a:ln>
        </p:spPr>
      </p:pic>
      <p:pic>
        <p:nvPicPr>
          <p:cNvPr id="293" name="Google Shape;293;p30"/>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94" name="Google Shape;294;p30"/>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 calcmode="lin" valueType="num">
                                      <p:cBhvr additive="base">
                                        <p:cTn id="7" dur="1000"/>
                                        <p:tgtEl>
                                          <p:spTgt spid="289"/>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91"/>
                                        </p:tgtEl>
                                        <p:attrNameLst>
                                          <p:attrName>style.visibility</p:attrName>
                                        </p:attrNameLst>
                                      </p:cBhvr>
                                      <p:to>
                                        <p:strVal val="visible"/>
                                      </p:to>
                                    </p:set>
                                    <p:anim calcmode="lin" valueType="num">
                                      <p:cBhvr additive="base">
                                        <p:cTn id="10" dur="1000"/>
                                        <p:tgtEl>
                                          <p:spTgt spid="291"/>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92"/>
                                        </p:tgtEl>
                                        <p:attrNameLst>
                                          <p:attrName>style.visibility</p:attrName>
                                        </p:attrNameLst>
                                      </p:cBhvr>
                                      <p:to>
                                        <p:strVal val="visible"/>
                                      </p:to>
                                    </p:set>
                                    <p:anim calcmode="lin" valueType="num">
                                      <p:cBhvr additive="base">
                                        <p:cTn id="13" dur="1000"/>
                                        <p:tgtEl>
                                          <p:spTgt spid="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1"/>
          <p:cNvPicPr preferRelativeResize="0"/>
          <p:nvPr/>
        </p:nvPicPr>
        <p:blipFill rotWithShape="1">
          <a:blip r:embed="rId3">
            <a:alphaModFix/>
          </a:blip>
          <a:srcRect/>
          <a:stretch/>
        </p:blipFill>
        <p:spPr>
          <a:xfrm>
            <a:off x="8461850" y="5"/>
            <a:ext cx="682150" cy="956295"/>
          </a:xfrm>
          <a:prstGeom prst="rect">
            <a:avLst/>
          </a:prstGeom>
          <a:noFill/>
          <a:ln>
            <a:noFill/>
          </a:ln>
        </p:spPr>
      </p:pic>
      <p:sp>
        <p:nvSpPr>
          <p:cNvPr id="300" name="Google Shape;300;p31"/>
          <p:cNvSpPr txBox="1"/>
          <p:nvPr/>
        </p:nvSpPr>
        <p:spPr>
          <a:xfrm>
            <a:off x="496600" y="577600"/>
            <a:ext cx="6371100" cy="631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vi" sz="2400" b="0" i="0" u="none" strike="noStrike" cap="none">
                <a:solidFill>
                  <a:schemeClr val="lt2"/>
                </a:solidFill>
                <a:latin typeface="Anton"/>
                <a:ea typeface="Anton"/>
                <a:cs typeface="Anton"/>
                <a:sym typeface="Anton"/>
              </a:rPr>
              <a:t>c. Thử nghiệm và điều chỉnh sản phẩm</a:t>
            </a:r>
            <a:endParaRPr sz="2400" b="0" i="0" u="none" strike="noStrike" cap="none">
              <a:solidFill>
                <a:schemeClr val="lt2"/>
              </a:solidFill>
              <a:latin typeface="Anton"/>
              <a:ea typeface="Anton"/>
              <a:cs typeface="Anton"/>
              <a:sym typeface="Anton"/>
            </a:endParaRPr>
          </a:p>
        </p:txBody>
      </p:sp>
      <p:pic>
        <p:nvPicPr>
          <p:cNvPr id="301" name="Google Shape;301;p31"/>
          <p:cNvPicPr preferRelativeResize="0"/>
          <p:nvPr/>
        </p:nvPicPr>
        <p:blipFill rotWithShape="1">
          <a:blip r:embed="rId4">
            <a:alphaModFix/>
          </a:blip>
          <a:srcRect/>
          <a:stretch/>
        </p:blipFill>
        <p:spPr>
          <a:xfrm>
            <a:off x="8461850" y="4"/>
            <a:ext cx="692450" cy="978747"/>
          </a:xfrm>
          <a:prstGeom prst="rect">
            <a:avLst/>
          </a:prstGeom>
          <a:noFill/>
          <a:ln>
            <a:noFill/>
          </a:ln>
        </p:spPr>
      </p:pic>
      <p:sp>
        <p:nvSpPr>
          <p:cNvPr id="302" name="Google Shape;302;p31"/>
          <p:cNvSpPr txBox="1"/>
          <p:nvPr/>
        </p:nvSpPr>
        <p:spPr>
          <a:xfrm>
            <a:off x="496600" y="1057000"/>
            <a:ext cx="8508300" cy="8796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15000"/>
              </a:lnSpc>
              <a:spcBef>
                <a:spcPts val="0"/>
              </a:spcBef>
              <a:spcAft>
                <a:spcPts val="0"/>
              </a:spcAft>
              <a:buClr>
                <a:srgbClr val="002060"/>
              </a:buClr>
              <a:buSzPts val="2100"/>
              <a:buFont typeface="Bitter SemiBold"/>
              <a:buChar char="-"/>
            </a:pPr>
            <a:r>
              <a:rPr lang="vi" sz="2100">
                <a:solidFill>
                  <a:srgbClr val="002060"/>
                </a:solidFill>
                <a:latin typeface="Bitter SemiBold"/>
                <a:ea typeface="Bitter SemiBold"/>
                <a:cs typeface="Bitter SemiBold"/>
                <a:sym typeface="Bitter SemiBold"/>
              </a:rPr>
              <a:t>Em tiến hành thử nghiệm và quan sát quá trình “mưa sắc màu" diễn ra. Tỉ lệ giữa nước và dầu ăn như trên đã hợp lí chưa?</a:t>
            </a:r>
            <a:endParaRPr sz="2100" b="0" i="0" u="none" strike="noStrike" cap="none">
              <a:solidFill>
                <a:srgbClr val="002060"/>
              </a:solidFill>
              <a:latin typeface="Bitter SemiBold"/>
              <a:ea typeface="Bitter SemiBold"/>
              <a:cs typeface="Bitter SemiBold"/>
              <a:sym typeface="Bitter SemiBold"/>
            </a:endParaRPr>
          </a:p>
        </p:txBody>
      </p:sp>
      <p:pic>
        <p:nvPicPr>
          <p:cNvPr id="303" name="Google Shape;303;p31"/>
          <p:cNvPicPr preferRelativeResize="0"/>
          <p:nvPr/>
        </p:nvPicPr>
        <p:blipFill rotWithShape="1">
          <a:blip r:embed="rId5">
            <a:alphaModFix/>
          </a:blip>
          <a:srcRect l="29386" r="29381"/>
          <a:stretch/>
        </p:blipFill>
        <p:spPr>
          <a:xfrm>
            <a:off x="3656750" y="2164750"/>
            <a:ext cx="1830500" cy="2624325"/>
          </a:xfrm>
          <a:prstGeom prst="rect">
            <a:avLst/>
          </a:prstGeom>
          <a:noFill/>
          <a:ln>
            <a:noFill/>
          </a:ln>
        </p:spPr>
      </p:pic>
      <p:pic>
        <p:nvPicPr>
          <p:cNvPr id="304" name="Google Shape;304;p31"/>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1000"/>
                                        <p:tgtEl>
                                          <p:spTgt spid="300"/>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 calcmode="lin" valueType="num">
                                      <p:cBhvr additive="base">
                                        <p:cTn id="10" dur="1000"/>
                                        <p:tgtEl>
                                          <p:spTgt spid="30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3"/>
                                        </p:tgtEl>
                                        <p:attrNameLst>
                                          <p:attrName>style.visibility</p:attrName>
                                        </p:attrNameLst>
                                      </p:cBhvr>
                                      <p:to>
                                        <p:strVal val="visible"/>
                                      </p:to>
                                    </p:set>
                                    <p:anim calcmode="lin" valueType="num">
                                      <p:cBhvr additive="base">
                                        <p:cTn id="13" dur="1000"/>
                                        <p:tgtEl>
                                          <p:spTgt spid="3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2"/>
          <p:cNvPicPr preferRelativeResize="0"/>
          <p:nvPr/>
        </p:nvPicPr>
        <p:blipFill rotWithShape="1">
          <a:blip r:embed="rId3">
            <a:alphaModFix/>
          </a:blip>
          <a:srcRect/>
          <a:stretch/>
        </p:blipFill>
        <p:spPr>
          <a:xfrm>
            <a:off x="8369300" y="0"/>
            <a:ext cx="774700" cy="774700"/>
          </a:xfrm>
          <a:prstGeom prst="rect">
            <a:avLst/>
          </a:prstGeom>
          <a:noFill/>
          <a:ln>
            <a:noFill/>
          </a:ln>
        </p:spPr>
      </p:pic>
      <p:pic>
        <p:nvPicPr>
          <p:cNvPr id="310" name="Google Shape;310;p32"/>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311" name="Google Shape;311;p32"/>
          <p:cNvSpPr txBox="1"/>
          <p:nvPr/>
        </p:nvSpPr>
        <p:spPr>
          <a:xfrm>
            <a:off x="1370400" y="744450"/>
            <a:ext cx="5152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vi" sz="3600" b="0" i="0" u="none" strike="noStrike" cap="none">
                <a:solidFill>
                  <a:srgbClr val="812C8C"/>
                </a:solidFill>
                <a:latin typeface="Anton"/>
                <a:ea typeface="Anton"/>
                <a:cs typeface="Anton"/>
                <a:sym typeface="Anton"/>
              </a:rPr>
              <a:t>V. CHIA SẺ, THẢO LUẬN </a:t>
            </a:r>
            <a:endParaRPr sz="3600" b="0" i="0" u="none" strike="noStrike" cap="none">
              <a:solidFill>
                <a:srgbClr val="812C8C"/>
              </a:solidFill>
              <a:latin typeface="Anton"/>
              <a:ea typeface="Anton"/>
              <a:cs typeface="Anton"/>
              <a:sym typeface="Anton"/>
            </a:endParaRPr>
          </a:p>
        </p:txBody>
      </p:sp>
      <p:pic>
        <p:nvPicPr>
          <p:cNvPr id="312" name="Google Shape;312;p32"/>
          <p:cNvPicPr preferRelativeResize="0"/>
          <p:nvPr/>
        </p:nvPicPr>
        <p:blipFill rotWithShape="1">
          <a:blip r:embed="rId5">
            <a:alphaModFix/>
          </a:blip>
          <a:srcRect/>
          <a:stretch/>
        </p:blipFill>
        <p:spPr>
          <a:xfrm>
            <a:off x="757475" y="698225"/>
            <a:ext cx="612925" cy="684250"/>
          </a:xfrm>
          <a:prstGeom prst="rect">
            <a:avLst/>
          </a:prstGeom>
          <a:noFill/>
          <a:ln>
            <a:noFill/>
          </a:ln>
        </p:spPr>
      </p:pic>
      <p:pic>
        <p:nvPicPr>
          <p:cNvPr id="313" name="Google Shape;313;p32"/>
          <p:cNvPicPr preferRelativeResize="0"/>
          <p:nvPr/>
        </p:nvPicPr>
        <p:blipFill rotWithShape="1">
          <a:blip r:embed="rId6">
            <a:alphaModFix/>
          </a:blip>
          <a:srcRect t="1437" b="1437"/>
          <a:stretch/>
        </p:blipFill>
        <p:spPr>
          <a:xfrm>
            <a:off x="592900" y="1640700"/>
            <a:ext cx="7858649" cy="2576225"/>
          </a:xfrm>
          <a:prstGeom prst="rect">
            <a:avLst/>
          </a:prstGeom>
          <a:noFill/>
          <a:ln>
            <a:noFill/>
          </a:ln>
        </p:spPr>
      </p:pic>
      <p:pic>
        <p:nvPicPr>
          <p:cNvPr id="314" name="Google Shape;314;p32"/>
          <p:cNvPicPr preferRelativeResize="0"/>
          <p:nvPr/>
        </p:nvPicPr>
        <p:blipFill rotWithShape="1">
          <a:blip r:embed="rId7">
            <a:alphaModFix/>
          </a:blip>
          <a:srcRect/>
          <a:stretch/>
        </p:blipFill>
        <p:spPr>
          <a:xfrm>
            <a:off x="8461850" y="4"/>
            <a:ext cx="692450" cy="978747"/>
          </a:xfrm>
          <a:prstGeom prst="rect">
            <a:avLst/>
          </a:prstGeom>
          <a:noFill/>
          <a:ln>
            <a:noFill/>
          </a:ln>
        </p:spPr>
      </p:pic>
      <p:pic>
        <p:nvPicPr>
          <p:cNvPr id="315" name="Google Shape;315;p32"/>
          <p:cNvPicPr preferRelativeResize="0"/>
          <p:nvPr/>
        </p:nvPicPr>
        <p:blipFill rotWithShape="1">
          <a:blip r:embed="rId8">
            <a:alphaModFix/>
          </a:blip>
          <a:srcRect l="475" r="475"/>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 calcmode="lin" valueType="num">
                                      <p:cBhvr additive="base">
                                        <p:cTn id="7" dur="1000"/>
                                        <p:tgtEl>
                                          <p:spTgt spid="311"/>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13"/>
                                        </p:tgtEl>
                                        <p:attrNameLst>
                                          <p:attrName>style.visibility</p:attrName>
                                        </p:attrNameLst>
                                      </p:cBhvr>
                                      <p:to>
                                        <p:strVal val="visible"/>
                                      </p:to>
                                    </p:set>
                                    <p:anim calcmode="lin" valueType="num">
                                      <p:cBhvr additive="base">
                                        <p:cTn id="10" dur="1000"/>
                                        <p:tgtEl>
                                          <p:spTgt spid="313"/>
                                        </p:tgtEl>
                                        <p:attrNameLst>
                                          <p:attrName>ppt_w</p:attrName>
                                        </p:attrNameLst>
                                      </p:cBhvr>
                                      <p:tavLst>
                                        <p:tav tm="0">
                                          <p:val>
                                            <p:strVal val="0"/>
                                          </p:val>
                                        </p:tav>
                                        <p:tav tm="100000">
                                          <p:val>
                                            <p:strVal val="#ppt_w"/>
                                          </p:val>
                                        </p:tav>
                                      </p:tavLst>
                                    </p:anim>
                                    <p:anim calcmode="lin" valueType="num">
                                      <p:cBhvr additive="base">
                                        <p:cTn id="11" dur="1000"/>
                                        <p:tgtEl>
                                          <p:spTgt spid="313"/>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312"/>
                                        </p:tgtEl>
                                        <p:attrNameLst>
                                          <p:attrName>style.visibility</p:attrName>
                                        </p:attrNameLst>
                                      </p:cBhvr>
                                      <p:to>
                                        <p:strVal val="visible"/>
                                      </p:to>
                                    </p:set>
                                    <p:anim calcmode="lin" valueType="num">
                                      <p:cBhvr additive="base">
                                        <p:cTn id="14" dur="1000"/>
                                        <p:tgtEl>
                                          <p:spTgt spid="312"/>
                                        </p:tgtEl>
                                        <p:attrNameLst>
                                          <p:attrName>ppt_w</p:attrName>
                                        </p:attrNameLst>
                                      </p:cBhvr>
                                      <p:tavLst>
                                        <p:tav tm="0">
                                          <p:val>
                                            <p:strVal val="0"/>
                                          </p:val>
                                        </p:tav>
                                        <p:tav tm="100000">
                                          <p:val>
                                            <p:strVal val="#ppt_w"/>
                                          </p:val>
                                        </p:tav>
                                      </p:tavLst>
                                    </p:anim>
                                    <p:anim calcmode="lin" valueType="num">
                                      <p:cBhvr additive="base">
                                        <p:cTn id="15" dur="1000"/>
                                        <p:tgtEl>
                                          <p:spTgt spid="31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57"/>
        <p:cNvGrpSpPr/>
        <p:nvPr/>
      </p:nvGrpSpPr>
      <p:grpSpPr>
        <a:xfrm>
          <a:off x="0" y="0"/>
          <a:ext cx="0" cy="0"/>
          <a:chOff x="0" y="0"/>
          <a:chExt cx="0" cy="0"/>
        </a:xfrm>
      </p:grpSpPr>
      <p:sp>
        <p:nvSpPr>
          <p:cNvPr id="158" name="Google Shape;158;p19"/>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 name="Google Shape;159;p19"/>
          <p:cNvPicPr preferRelativeResize="0"/>
          <p:nvPr/>
        </p:nvPicPr>
        <p:blipFill rotWithShape="1">
          <a:blip r:embed="rId3">
            <a:alphaModFix/>
          </a:blip>
          <a:srcRect/>
          <a:stretch/>
        </p:blipFill>
        <p:spPr>
          <a:xfrm>
            <a:off x="460950" y="435600"/>
            <a:ext cx="554550" cy="400200"/>
          </a:xfrm>
          <a:prstGeom prst="rect">
            <a:avLst/>
          </a:prstGeom>
          <a:noFill/>
          <a:ln>
            <a:noFill/>
          </a:ln>
        </p:spPr>
      </p:pic>
      <p:sp>
        <p:nvSpPr>
          <p:cNvPr id="160" name="Google Shape;160;p19"/>
          <p:cNvSpPr txBox="1"/>
          <p:nvPr/>
        </p:nvSpPr>
        <p:spPr>
          <a:xfrm>
            <a:off x="1344700" y="312450"/>
            <a:ext cx="8331000" cy="4464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002060"/>
              </a:solidFill>
              <a:latin typeface="Bitter SemiBold"/>
              <a:ea typeface="Bitter SemiBold"/>
              <a:cs typeface="Bitter SemiBold"/>
              <a:sym typeface="Bitter SemiBold"/>
            </a:endParaRPr>
          </a:p>
        </p:txBody>
      </p:sp>
      <p:sp>
        <p:nvSpPr>
          <p:cNvPr id="161" name="Google Shape;161;p19"/>
          <p:cNvSpPr txBox="1"/>
          <p:nvPr/>
        </p:nvSpPr>
        <p:spPr>
          <a:xfrm>
            <a:off x="972475" y="312450"/>
            <a:ext cx="6054000" cy="6465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812C8C"/>
              </a:buClr>
              <a:buSzPts val="3000"/>
              <a:buFont typeface="Anton"/>
              <a:buAutoNum type="romanUcPeriod"/>
            </a:pPr>
            <a:r>
              <a:rPr lang="vi" sz="3000" b="0" i="0" u="none" strike="noStrike" cap="none">
                <a:solidFill>
                  <a:srgbClr val="812C8C"/>
                </a:solidFill>
                <a:latin typeface="Anton"/>
                <a:ea typeface="Anton"/>
                <a:cs typeface="Anton"/>
                <a:sym typeface="Anton"/>
              </a:rPr>
              <a:t>KHỞI ĐỘNG</a:t>
            </a:r>
            <a:endParaRPr sz="3000" b="0" i="0" u="none" strike="noStrike" cap="none">
              <a:solidFill>
                <a:srgbClr val="812C8C"/>
              </a:solidFill>
              <a:latin typeface="Anton"/>
              <a:ea typeface="Anton"/>
              <a:cs typeface="Anton"/>
              <a:sym typeface="Anton"/>
            </a:endParaRPr>
          </a:p>
        </p:txBody>
      </p:sp>
      <p:pic>
        <p:nvPicPr>
          <p:cNvPr id="162" name="Google Shape;162;p19"/>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163" name="Google Shape;163;p19"/>
          <p:cNvSpPr txBox="1"/>
          <p:nvPr/>
        </p:nvSpPr>
        <p:spPr>
          <a:xfrm>
            <a:off x="476800" y="1062075"/>
            <a:ext cx="8167200" cy="8796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15000"/>
              </a:lnSpc>
              <a:spcBef>
                <a:spcPts val="0"/>
              </a:spcBef>
              <a:spcAft>
                <a:spcPts val="0"/>
              </a:spcAft>
              <a:buClr>
                <a:srgbClr val="022A7A"/>
              </a:buClr>
              <a:buSzPts val="2100"/>
              <a:buFont typeface="Bitter SemiBold"/>
              <a:buChar char="-"/>
            </a:pPr>
            <a:r>
              <a:rPr lang="vi" sz="2100">
                <a:solidFill>
                  <a:srgbClr val="022A7A"/>
                </a:solidFill>
                <a:latin typeface="Bitter SemiBold"/>
                <a:ea typeface="Bitter SemiBold"/>
                <a:cs typeface="Bitter SemiBold"/>
                <a:sym typeface="Bitter SemiBold"/>
              </a:rPr>
              <a:t>Trong thí nghiệm này, “các hạt mưa màu sắc" từ đáy cốc liên tục nổi ngược lên trên bên bề mặt rồi lại rơi xuống đáy.</a:t>
            </a:r>
            <a:endParaRPr sz="2100" b="0" i="0" u="none" strike="noStrike" cap="none">
              <a:solidFill>
                <a:srgbClr val="022A7A"/>
              </a:solidFill>
              <a:latin typeface="Bitter SemiBold"/>
              <a:ea typeface="Bitter SemiBold"/>
              <a:cs typeface="Bitter SemiBold"/>
              <a:sym typeface="Bitter SemiBold"/>
            </a:endParaRPr>
          </a:p>
        </p:txBody>
      </p:sp>
      <p:pic>
        <p:nvPicPr>
          <p:cNvPr id="164" name="Google Shape;164;p19"/>
          <p:cNvPicPr preferRelativeResize="0"/>
          <p:nvPr/>
        </p:nvPicPr>
        <p:blipFill rotWithShape="1">
          <a:blip r:embed="rId5">
            <a:alphaModFix/>
          </a:blip>
          <a:srcRect l="2727" t="4280" r="877" b="5605"/>
          <a:stretch/>
        </p:blipFill>
        <p:spPr>
          <a:xfrm>
            <a:off x="2836600" y="2044800"/>
            <a:ext cx="3786900" cy="2100000"/>
          </a:xfrm>
          <a:prstGeom prst="roundRect">
            <a:avLst>
              <a:gd name="adj" fmla="val 10140"/>
            </a:avLst>
          </a:prstGeom>
          <a:noFill/>
          <a:ln>
            <a:noFill/>
          </a:ln>
        </p:spPr>
      </p:pic>
      <p:sp>
        <p:nvSpPr>
          <p:cNvPr id="165" name="Google Shape;165;p19"/>
          <p:cNvSpPr txBox="1"/>
          <p:nvPr/>
        </p:nvSpPr>
        <p:spPr>
          <a:xfrm>
            <a:off x="2989825" y="4144900"/>
            <a:ext cx="4471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1800" i="1">
                <a:solidFill>
                  <a:srgbClr val="022A7A"/>
                </a:solidFill>
                <a:latin typeface="Bitter"/>
                <a:ea typeface="Bitter"/>
                <a:cs typeface="Bitter"/>
                <a:sym typeface="Bitter"/>
              </a:rPr>
              <a:t>Kết quả thí nghiệm “mưa sắc màu"</a:t>
            </a:r>
            <a:endParaRPr sz="1800" i="1" u="none" strike="noStrike" cap="none">
              <a:solidFill>
                <a:srgbClr val="022A7A"/>
              </a:solidFill>
              <a:latin typeface="Bitter"/>
              <a:ea typeface="Bitter"/>
              <a:cs typeface="Bitter"/>
              <a:sym typeface="Bitte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1000"/>
                                        <p:tgtEl>
                                          <p:spTgt spid="16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 calcmode="lin" valueType="num">
                                      <p:cBhvr additive="base">
                                        <p:cTn id="10" dur="1000"/>
                                        <p:tgtEl>
                                          <p:spTgt spid="15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anim calcmode="lin" valueType="num">
                                      <p:cBhvr additive="base">
                                        <p:cTn id="13" dur="1000"/>
                                        <p:tgtEl>
                                          <p:spTgt spid="163"/>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64"/>
                                        </p:tgtEl>
                                        <p:attrNameLst>
                                          <p:attrName>style.visibility</p:attrName>
                                        </p:attrNameLst>
                                      </p:cBhvr>
                                      <p:to>
                                        <p:strVal val="visible"/>
                                      </p:to>
                                    </p:set>
                                    <p:anim calcmode="lin" valueType="num">
                                      <p:cBhvr additive="base">
                                        <p:cTn id="16" dur="1000"/>
                                        <p:tgtEl>
                                          <p:spTgt spid="16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5"/>
                                        </p:tgtEl>
                                        <p:attrNameLst>
                                          <p:attrName>style.visibility</p:attrName>
                                        </p:attrNameLst>
                                      </p:cBhvr>
                                      <p:to>
                                        <p:strVal val="visible"/>
                                      </p:to>
                                    </p:set>
                                    <p:anim calcmode="lin" valueType="num">
                                      <p:cBhvr additive="base">
                                        <p:cTn id="19" dur="1000"/>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171" name="Google Shape;171;p20"/>
          <p:cNvSpPr txBox="1"/>
          <p:nvPr/>
        </p:nvSpPr>
        <p:spPr>
          <a:xfrm>
            <a:off x="528450" y="1135125"/>
            <a:ext cx="5390100" cy="21240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50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Chia </a:t>
            </a:r>
            <a:r>
              <a:rPr lang="vi" sz="2000">
                <a:solidFill>
                  <a:srgbClr val="022A7A"/>
                </a:solidFill>
                <a:latin typeface="Bitter SemiBold"/>
                <a:ea typeface="Bitter SemiBold"/>
                <a:cs typeface="Bitter SemiBold"/>
                <a:sym typeface="Bitter SemiBold"/>
              </a:rPr>
              <a:t>mỗi nhóm 6</a:t>
            </a:r>
            <a:r>
              <a:rPr lang="vi" sz="2000" b="0" i="0" u="none" strike="noStrike" cap="none">
                <a:solidFill>
                  <a:srgbClr val="022A7A"/>
                </a:solidFill>
                <a:latin typeface="Bitter SemiBold"/>
                <a:ea typeface="Bitter SemiBold"/>
                <a:cs typeface="Bitter SemiBold"/>
                <a:sym typeface="Bitter SemiBold"/>
              </a:rPr>
              <a:t> thành viên.</a:t>
            </a:r>
            <a:endParaRPr sz="2000" b="0" i="0" u="none" strike="noStrike" cap="none">
              <a:solidFill>
                <a:srgbClr val="022A7A"/>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Mỗi nhóm sẽ được giáo viên phát một</a:t>
            </a:r>
            <a:endParaRPr sz="2000" b="0" i="0" u="none" strike="noStrike" cap="none">
              <a:solidFill>
                <a:srgbClr val="022A7A"/>
              </a:solidFill>
              <a:latin typeface="Bitter SemiBold"/>
              <a:ea typeface="Bitter SemiBold"/>
              <a:cs typeface="Bitter SemiBold"/>
              <a:sym typeface="Bitter SemiBold"/>
            </a:endParaRPr>
          </a:p>
          <a:p>
            <a:pPr marL="457200" marR="0" lvl="0" indent="0" algn="l" rtl="0">
              <a:lnSpc>
                <a:spcPct val="150000"/>
              </a:lnSpc>
              <a:spcBef>
                <a:spcPts val="0"/>
              </a:spcBef>
              <a:spcAft>
                <a:spcPts val="0"/>
              </a:spcAft>
              <a:buClr>
                <a:srgbClr val="000000"/>
              </a:buClr>
              <a:buSzPts val="2000"/>
              <a:buFont typeface="Arial"/>
              <a:buNone/>
            </a:pPr>
            <a:r>
              <a:rPr lang="vi" sz="2000" b="0" i="0" u="none" strike="noStrike" cap="none">
                <a:solidFill>
                  <a:srgbClr val="022A7A"/>
                </a:solidFill>
                <a:latin typeface="Bitter SemiBold"/>
                <a:ea typeface="Bitter SemiBold"/>
                <a:cs typeface="Bitter SemiBold"/>
                <a:sym typeface="Bitter SemiBold"/>
              </a:rPr>
              <a:t> Phiếu học tập 1: Thu thập thông tin.</a:t>
            </a:r>
            <a:endParaRPr sz="20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 3.    </a:t>
            </a:r>
            <a:r>
              <a:rPr lang="vi" sz="2000" b="0" i="0" u="none" strike="noStrike" cap="none">
                <a:solidFill>
                  <a:srgbClr val="022A7A"/>
                </a:solidFill>
                <a:latin typeface="Bitter SemiBold"/>
                <a:ea typeface="Bitter SemiBold"/>
                <a:cs typeface="Bitter SemiBold"/>
                <a:sym typeface="Bitter SemiBold"/>
              </a:rPr>
              <a:t>Các thành viên trong nhóm sẽ cùng nhau điền câu trả lời vào phiếu.</a:t>
            </a:r>
            <a:endParaRPr sz="2000" b="0" i="0" u="none" strike="noStrike" cap="none">
              <a:solidFill>
                <a:srgbClr val="022A7A"/>
              </a:solidFill>
              <a:latin typeface="Bitter SemiBold"/>
              <a:ea typeface="Bitter SemiBold"/>
              <a:cs typeface="Bitter SemiBold"/>
              <a:sym typeface="Bitter SemiBold"/>
            </a:endParaRPr>
          </a:p>
        </p:txBody>
      </p:sp>
      <p:pic>
        <p:nvPicPr>
          <p:cNvPr id="172" name="Google Shape;172;p20"/>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173" name="Google Shape;173;p20"/>
          <p:cNvPicPr preferRelativeResize="0"/>
          <p:nvPr/>
        </p:nvPicPr>
        <p:blipFill rotWithShape="1">
          <a:blip r:embed="rId4">
            <a:alphaModFix/>
          </a:blip>
          <a:srcRect t="377" b="387"/>
          <a:stretch/>
        </p:blipFill>
        <p:spPr>
          <a:xfrm>
            <a:off x="5918550" y="1055200"/>
            <a:ext cx="2612750" cy="3631707"/>
          </a:xfrm>
          <a:prstGeom prst="rect">
            <a:avLst/>
          </a:prstGeom>
          <a:noFill/>
          <a:ln>
            <a:noFill/>
          </a:ln>
        </p:spPr>
      </p:pic>
      <p:pic>
        <p:nvPicPr>
          <p:cNvPr id="174" name="Google Shape;174;p20"/>
          <p:cNvPicPr preferRelativeResize="0"/>
          <p:nvPr/>
        </p:nvPicPr>
        <p:blipFill rotWithShape="1">
          <a:blip r:embed="rId5">
            <a:alphaModFix/>
          </a:blip>
          <a:srcRect/>
          <a:stretch/>
        </p:blipFill>
        <p:spPr>
          <a:xfrm>
            <a:off x="8448925" y="0"/>
            <a:ext cx="708006" cy="956300"/>
          </a:xfrm>
          <a:prstGeom prst="rect">
            <a:avLst/>
          </a:prstGeom>
          <a:noFill/>
          <a:ln>
            <a:noFill/>
          </a:ln>
        </p:spPr>
      </p:pic>
      <p:pic>
        <p:nvPicPr>
          <p:cNvPr id="175" name="Google Shape;175;p20"/>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1000"/>
                                        <p:tgtEl>
                                          <p:spTgt spid="17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71"/>
                                        </p:tgtEl>
                                        <p:attrNameLst>
                                          <p:attrName>style.visibility</p:attrName>
                                        </p:attrNameLst>
                                      </p:cBhvr>
                                      <p:to>
                                        <p:strVal val="visible"/>
                                      </p:to>
                                    </p:set>
                                    <p:anim calcmode="lin" valueType="num">
                                      <p:cBhvr additive="base">
                                        <p:cTn id="10" dur="1000"/>
                                        <p:tgtEl>
                                          <p:spTgt spid="171"/>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anim calcmode="lin" valueType="num">
                                      <p:cBhvr additive="base">
                                        <p:cTn id="13" dur="1000"/>
                                        <p:tgtEl>
                                          <p:spTgt spid="1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181" name="Google Shape;181;p21"/>
          <p:cNvSpPr txBox="1"/>
          <p:nvPr/>
        </p:nvSpPr>
        <p:spPr>
          <a:xfrm>
            <a:off x="528450" y="1135125"/>
            <a:ext cx="8479800" cy="49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AutoNum type="arabicPeriod"/>
            </a:pPr>
            <a:r>
              <a:rPr lang="vi" sz="2000">
                <a:solidFill>
                  <a:srgbClr val="022A7A"/>
                </a:solidFill>
                <a:latin typeface="Bitter SemiBold"/>
                <a:ea typeface="Bitter SemiBold"/>
                <a:cs typeface="Bitter SemiBold"/>
                <a:sym typeface="Bitter SemiBold"/>
              </a:rPr>
              <a:t>Màu thực phẩm pha vào nước có tạo thành dung dịch hay không?</a:t>
            </a:r>
            <a:endParaRPr sz="2000" b="0" i="0" u="none" strike="noStrike" cap="none">
              <a:solidFill>
                <a:srgbClr val="022A7A"/>
              </a:solidFill>
              <a:latin typeface="Bitter SemiBold"/>
              <a:ea typeface="Bitter SemiBold"/>
              <a:cs typeface="Bitter SemiBold"/>
              <a:sym typeface="Bitter SemiBold"/>
            </a:endParaRPr>
          </a:p>
        </p:txBody>
      </p:sp>
      <p:pic>
        <p:nvPicPr>
          <p:cNvPr id="182" name="Google Shape;182;p21"/>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183" name="Google Shape;183;p21"/>
          <p:cNvPicPr preferRelativeResize="0"/>
          <p:nvPr/>
        </p:nvPicPr>
        <p:blipFill rotWithShape="1">
          <a:blip r:embed="rId4">
            <a:alphaModFix/>
          </a:blip>
          <a:srcRect/>
          <a:stretch/>
        </p:blipFill>
        <p:spPr>
          <a:xfrm>
            <a:off x="8448925" y="0"/>
            <a:ext cx="708006" cy="956300"/>
          </a:xfrm>
          <a:prstGeom prst="rect">
            <a:avLst/>
          </a:prstGeom>
          <a:noFill/>
          <a:ln>
            <a:noFill/>
          </a:ln>
        </p:spPr>
      </p:pic>
      <p:pic>
        <p:nvPicPr>
          <p:cNvPr id="184" name="Google Shape;184;p21"/>
          <p:cNvPicPr preferRelativeResize="0"/>
          <p:nvPr/>
        </p:nvPicPr>
        <p:blipFill rotWithShape="1">
          <a:blip r:embed="rId5">
            <a:alphaModFix/>
          </a:blip>
          <a:srcRect l="475" r="475"/>
          <a:stretch/>
        </p:blipFill>
        <p:spPr>
          <a:xfrm>
            <a:off x="8451550" y="4"/>
            <a:ext cx="692450" cy="978747"/>
          </a:xfrm>
          <a:prstGeom prst="rect">
            <a:avLst/>
          </a:prstGeom>
          <a:noFill/>
          <a:ln>
            <a:noFill/>
          </a:ln>
        </p:spPr>
      </p:pic>
      <p:pic>
        <p:nvPicPr>
          <p:cNvPr id="185" name="Google Shape;185;p21"/>
          <p:cNvPicPr preferRelativeResize="0"/>
          <p:nvPr/>
        </p:nvPicPr>
        <p:blipFill rotWithShape="1">
          <a:blip r:embed="rId6">
            <a:alphaModFix/>
          </a:blip>
          <a:srcRect/>
          <a:stretch/>
        </p:blipFill>
        <p:spPr>
          <a:xfrm>
            <a:off x="2494375" y="1951850"/>
            <a:ext cx="3705600" cy="27765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1000"/>
                                        <p:tgtEl>
                                          <p:spTgt spid="18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81"/>
                                        </p:tgtEl>
                                        <p:attrNameLst>
                                          <p:attrName>style.visibility</p:attrName>
                                        </p:attrNameLst>
                                      </p:cBhvr>
                                      <p:to>
                                        <p:strVal val="visible"/>
                                      </p:to>
                                    </p:set>
                                    <p:anim calcmode="lin" valueType="num">
                                      <p:cBhvr additive="base">
                                        <p:cTn id="10" dur="1000"/>
                                        <p:tgtEl>
                                          <p:spTgt spid="181"/>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 calcmode="lin" valueType="num">
                                      <p:cBhvr additive="base">
                                        <p:cTn id="13" dur="1000"/>
                                        <p:tgtEl>
                                          <p:spTgt spid="1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191" name="Google Shape;191;p22"/>
          <p:cNvSpPr txBox="1"/>
          <p:nvPr/>
        </p:nvSpPr>
        <p:spPr>
          <a:xfrm>
            <a:off x="419900" y="1156075"/>
            <a:ext cx="43692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2.     Khi cho dầu ăn vào cốc đang chứa nước, hiện tượng gì sẽ xảy ra?</a:t>
            </a:r>
            <a:endParaRPr sz="2000" b="0" i="0" u="none" strike="noStrike" cap="none">
              <a:solidFill>
                <a:srgbClr val="022A7A"/>
              </a:solidFill>
              <a:latin typeface="Bitter SemiBold"/>
              <a:ea typeface="Bitter SemiBold"/>
              <a:cs typeface="Bitter SemiBold"/>
              <a:sym typeface="Bitter SemiBold"/>
            </a:endParaRPr>
          </a:p>
        </p:txBody>
      </p:sp>
      <p:pic>
        <p:nvPicPr>
          <p:cNvPr id="192" name="Google Shape;192;p22"/>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193" name="Google Shape;193;p22"/>
          <p:cNvPicPr preferRelativeResize="0"/>
          <p:nvPr/>
        </p:nvPicPr>
        <p:blipFill rotWithShape="1">
          <a:blip r:embed="rId4">
            <a:alphaModFix/>
          </a:blip>
          <a:srcRect/>
          <a:stretch/>
        </p:blipFill>
        <p:spPr>
          <a:xfrm>
            <a:off x="8448925" y="0"/>
            <a:ext cx="708006" cy="956300"/>
          </a:xfrm>
          <a:prstGeom prst="rect">
            <a:avLst/>
          </a:prstGeom>
          <a:noFill/>
          <a:ln>
            <a:noFill/>
          </a:ln>
        </p:spPr>
      </p:pic>
      <p:pic>
        <p:nvPicPr>
          <p:cNvPr id="194" name="Google Shape;194;p22"/>
          <p:cNvPicPr preferRelativeResize="0"/>
          <p:nvPr/>
        </p:nvPicPr>
        <p:blipFill rotWithShape="1">
          <a:blip r:embed="rId5">
            <a:alphaModFix/>
          </a:blip>
          <a:srcRect l="475" r="475"/>
          <a:stretch/>
        </p:blipFill>
        <p:spPr>
          <a:xfrm>
            <a:off x="8451550" y="4"/>
            <a:ext cx="692450" cy="978747"/>
          </a:xfrm>
          <a:prstGeom prst="rect">
            <a:avLst/>
          </a:prstGeom>
          <a:noFill/>
          <a:ln>
            <a:noFill/>
          </a:ln>
        </p:spPr>
      </p:pic>
      <p:pic>
        <p:nvPicPr>
          <p:cNvPr id="195" name="Google Shape;195;p22"/>
          <p:cNvPicPr preferRelativeResize="0"/>
          <p:nvPr/>
        </p:nvPicPr>
        <p:blipFill rotWithShape="1">
          <a:blip r:embed="rId6">
            <a:alphaModFix/>
          </a:blip>
          <a:srcRect t="4332" b="3297"/>
          <a:stretch/>
        </p:blipFill>
        <p:spPr>
          <a:xfrm>
            <a:off x="4707625" y="1156075"/>
            <a:ext cx="2037300" cy="3572700"/>
          </a:xfrm>
          <a:prstGeom prst="roundRect">
            <a:avLst>
              <a:gd name="adj" fmla="val 16667"/>
            </a:avLst>
          </a:prstGeom>
          <a:noFill/>
          <a:ln>
            <a:noFill/>
          </a:ln>
        </p:spPr>
      </p:pic>
      <p:pic>
        <p:nvPicPr>
          <p:cNvPr id="196" name="Google Shape;196;p22"/>
          <p:cNvPicPr preferRelativeResize="0"/>
          <p:nvPr/>
        </p:nvPicPr>
        <p:blipFill>
          <a:blip r:embed="rId7">
            <a:alphaModFix/>
          </a:blip>
          <a:stretch>
            <a:fillRect/>
          </a:stretch>
        </p:blipFill>
        <p:spPr>
          <a:xfrm>
            <a:off x="6876575" y="1156075"/>
            <a:ext cx="1941900" cy="35727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1000"/>
                                        <p:tgtEl>
                                          <p:spTgt spid="19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91"/>
                                        </p:tgtEl>
                                        <p:attrNameLst>
                                          <p:attrName>style.visibility</p:attrName>
                                        </p:attrNameLst>
                                      </p:cBhvr>
                                      <p:to>
                                        <p:strVal val="visible"/>
                                      </p:to>
                                    </p:set>
                                    <p:anim calcmode="lin" valueType="num">
                                      <p:cBhvr additive="base">
                                        <p:cTn id="10" dur="1000"/>
                                        <p:tgtEl>
                                          <p:spTgt spid="191"/>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95"/>
                                        </p:tgtEl>
                                        <p:attrNameLst>
                                          <p:attrName>style.visibility</p:attrName>
                                        </p:attrNameLst>
                                      </p:cBhvr>
                                      <p:to>
                                        <p:strVal val="visible"/>
                                      </p:to>
                                    </p:set>
                                    <p:anim calcmode="lin" valueType="num">
                                      <p:cBhvr additive="base">
                                        <p:cTn id="13" dur="1000"/>
                                        <p:tgtEl>
                                          <p:spTgt spid="19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6"/>
                                        </p:tgtEl>
                                        <p:attrNameLst>
                                          <p:attrName>style.visibility</p:attrName>
                                        </p:attrNameLst>
                                      </p:cBhvr>
                                      <p:to>
                                        <p:strVal val="visible"/>
                                      </p:to>
                                    </p:set>
                                    <p:anim calcmode="lin" valueType="num">
                                      <p:cBhvr additive="base">
                                        <p:cTn id="16" dur="1000"/>
                                        <p:tgtEl>
                                          <p:spTgt spid="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p:nvPr/>
        </p:nvSpPr>
        <p:spPr>
          <a:xfrm>
            <a:off x="1094528" y="548875"/>
            <a:ext cx="7735500" cy="952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6000"/>
              <a:buFont typeface="Arial"/>
              <a:buNone/>
            </a:pPr>
            <a:r>
              <a:rPr lang="vi" sz="2600" b="0" i="0" u="none" strike="noStrike" cap="none">
                <a:solidFill>
                  <a:srgbClr val="812C8C"/>
                </a:solidFill>
                <a:latin typeface="Anton"/>
                <a:ea typeface="Anton"/>
                <a:cs typeface="Anton"/>
                <a:sym typeface="Anton"/>
              </a:rPr>
              <a:t>III. Đề xuất và lựa chọn giải pháp</a:t>
            </a:r>
            <a:endParaRPr sz="2600" b="0" i="0" u="none" strike="noStrike" cap="none">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a:buNone/>
            </a:pPr>
            <a:endParaRPr sz="2600" b="0" i="0" u="none" strike="noStrike" cap="none">
              <a:solidFill>
                <a:srgbClr val="812C8C"/>
              </a:solidFill>
              <a:latin typeface="Anton"/>
              <a:ea typeface="Anton"/>
              <a:cs typeface="Anton"/>
              <a:sym typeface="Anton"/>
            </a:endParaRPr>
          </a:p>
        </p:txBody>
      </p:sp>
      <p:sp>
        <p:nvSpPr>
          <p:cNvPr id="202" name="Google Shape;202;p23"/>
          <p:cNvSpPr/>
          <p:nvPr/>
        </p:nvSpPr>
        <p:spPr>
          <a:xfrm>
            <a:off x="292429" y="1618154"/>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3"/>
          <p:cNvSpPr/>
          <p:nvPr/>
        </p:nvSpPr>
        <p:spPr>
          <a:xfrm flipH="1">
            <a:off x="7372078" y="6"/>
            <a:ext cx="987469" cy="626266"/>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 name="Google Shape;204;p23"/>
          <p:cNvPicPr preferRelativeResize="0"/>
          <p:nvPr/>
        </p:nvPicPr>
        <p:blipFill rotWithShape="1">
          <a:blip r:embed="rId3">
            <a:alphaModFix/>
          </a:blip>
          <a:srcRect/>
          <a:stretch/>
        </p:blipFill>
        <p:spPr>
          <a:xfrm>
            <a:off x="697675" y="330500"/>
            <a:ext cx="478550" cy="625800"/>
          </a:xfrm>
          <a:prstGeom prst="rect">
            <a:avLst/>
          </a:prstGeom>
          <a:noFill/>
          <a:ln>
            <a:noFill/>
          </a:ln>
        </p:spPr>
      </p:pic>
      <p:pic>
        <p:nvPicPr>
          <p:cNvPr id="205" name="Google Shape;205;p23"/>
          <p:cNvPicPr preferRelativeResize="0"/>
          <p:nvPr/>
        </p:nvPicPr>
        <p:blipFill rotWithShape="1">
          <a:blip r:embed="rId4">
            <a:alphaModFix/>
          </a:blip>
          <a:srcRect l="308" r="298"/>
          <a:stretch/>
        </p:blipFill>
        <p:spPr>
          <a:xfrm>
            <a:off x="6100138" y="1223925"/>
            <a:ext cx="2596374" cy="3635849"/>
          </a:xfrm>
          <a:prstGeom prst="rect">
            <a:avLst/>
          </a:prstGeom>
          <a:noFill/>
          <a:ln>
            <a:noFill/>
          </a:ln>
        </p:spPr>
      </p:pic>
      <p:sp>
        <p:nvSpPr>
          <p:cNvPr id="206" name="Google Shape;206;p23"/>
          <p:cNvSpPr txBox="1"/>
          <p:nvPr/>
        </p:nvSpPr>
        <p:spPr>
          <a:xfrm>
            <a:off x="775775" y="1348925"/>
            <a:ext cx="5088600" cy="226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022A7A"/>
              </a:buClr>
              <a:buSzPts val="2000"/>
              <a:buFont typeface="Bitter SemiBold"/>
              <a:buAutoNum type="arabicPeriod"/>
            </a:pPr>
            <a:r>
              <a:rPr lang="vi" sz="2000">
                <a:solidFill>
                  <a:srgbClr val="022A7A"/>
                </a:solidFill>
                <a:latin typeface="Bitter SemiBold"/>
                <a:ea typeface="Bitter SemiBold"/>
                <a:cs typeface="Bitter SemiBold"/>
                <a:sym typeface="Bitter SemiBold"/>
              </a:rPr>
              <a:t>Mỗi nhóm sẽ được giáo viên phát một Phiếu học tập 2: Bản thiết kế. </a:t>
            </a:r>
            <a:endParaRPr sz="2000">
              <a:solidFill>
                <a:srgbClr val="022A7A"/>
              </a:solidFill>
              <a:latin typeface="Bitter SemiBold"/>
              <a:ea typeface="Bitter SemiBold"/>
              <a:cs typeface="Bitter SemiBold"/>
              <a:sym typeface="Bitter SemiBold"/>
            </a:endParaRPr>
          </a:p>
          <a:p>
            <a:pPr marL="914400" lvl="0" indent="0" algn="l" rtl="0">
              <a:lnSpc>
                <a:spcPct val="115000"/>
              </a:lnSpc>
              <a:spcBef>
                <a:spcPts val="0"/>
              </a:spcBef>
              <a:spcAft>
                <a:spcPts val="0"/>
              </a:spcAft>
              <a:buNone/>
            </a:pPr>
            <a:endParaRPr sz="2000">
              <a:solidFill>
                <a:srgbClr val="022A7A"/>
              </a:solidFill>
              <a:latin typeface="Bitter SemiBold"/>
              <a:ea typeface="Bitter SemiBold"/>
              <a:cs typeface="Bitter SemiBold"/>
              <a:sym typeface="Bitter SemiBold"/>
            </a:endParaRPr>
          </a:p>
          <a:p>
            <a:pPr marL="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 2.    Các thành viên trong nhóm cùng nhau lên ý tưởng sản phẩm, sau đó phác hoạ lên phiếu.</a:t>
            </a:r>
            <a:endParaRPr sz="2000">
              <a:solidFill>
                <a:srgbClr val="022A7A"/>
              </a:solidFill>
              <a:latin typeface="Bitter SemiBold"/>
              <a:ea typeface="Bitter SemiBold"/>
              <a:cs typeface="Bitter SemiBold"/>
              <a:sym typeface="Bitter SemiBold"/>
            </a:endParaRPr>
          </a:p>
        </p:txBody>
      </p:sp>
      <p:pic>
        <p:nvPicPr>
          <p:cNvPr id="207" name="Google Shape;207;p23"/>
          <p:cNvPicPr preferRelativeResize="0"/>
          <p:nvPr/>
        </p:nvPicPr>
        <p:blipFill rotWithShape="1">
          <a:blip r:embed="rId5">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1"/>
                                        </p:tgtEl>
                                        <p:attrNameLst>
                                          <p:attrName>style.visibility</p:attrName>
                                        </p:attrNameLst>
                                      </p:cBhvr>
                                      <p:to>
                                        <p:strVal val="visible"/>
                                      </p:to>
                                    </p:set>
                                    <p:anim calcmode="lin" valueType="num">
                                      <p:cBhvr additive="base">
                                        <p:cTn id="7" dur="1000"/>
                                        <p:tgtEl>
                                          <p:spTgt spid="20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06"/>
                                        </p:tgtEl>
                                        <p:attrNameLst>
                                          <p:attrName>style.visibility</p:attrName>
                                        </p:attrNameLst>
                                      </p:cBhvr>
                                      <p:to>
                                        <p:strVal val="visible"/>
                                      </p:to>
                                    </p:set>
                                    <p:anim calcmode="lin" valueType="num">
                                      <p:cBhvr additive="base">
                                        <p:cTn id="10" dur="1000"/>
                                        <p:tgtEl>
                                          <p:spTgt spid="206"/>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05"/>
                                        </p:tgtEl>
                                        <p:attrNameLst>
                                          <p:attrName>style.visibility</p:attrName>
                                        </p:attrNameLst>
                                      </p:cBhvr>
                                      <p:to>
                                        <p:strVal val="visible"/>
                                      </p:to>
                                    </p:set>
                                    <p:anim calcmode="lin" valueType="num">
                                      <p:cBhvr additive="base">
                                        <p:cTn id="13" dur="1000"/>
                                        <p:tgtEl>
                                          <p:spTgt spid="2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4"/>
          <p:cNvSpPr txBox="1"/>
          <p:nvPr/>
        </p:nvSpPr>
        <p:spPr>
          <a:xfrm>
            <a:off x="267600" y="1297900"/>
            <a:ext cx="5954400" cy="26922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rgbClr val="022A7A"/>
              </a:buClr>
              <a:buSzPts val="1800"/>
              <a:buFont typeface="Bitter SemiBold"/>
              <a:buAutoNum type="arabicPeriod"/>
            </a:pPr>
            <a:r>
              <a:rPr lang="vi" sz="1800" b="0" i="0" u="none" strike="noStrike" cap="none">
                <a:solidFill>
                  <a:srgbClr val="022A7A"/>
                </a:solidFill>
                <a:latin typeface="Bitter SemiBold"/>
                <a:ea typeface="Bitter SemiBold"/>
                <a:cs typeface="Bitter SemiBold"/>
                <a:sym typeface="Bitter SemiBold"/>
              </a:rPr>
              <a:t> Mỗi nhóm sẽ được giáo viên phát một </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22A7A"/>
                </a:solidFill>
                <a:latin typeface="Bitter SemiBold"/>
                <a:ea typeface="Bitter SemiBold"/>
                <a:cs typeface="Bitter SemiBold"/>
                <a:sym typeface="Bitter SemiBold"/>
              </a:rPr>
              <a:t>Phiếu học tập 3: Phân công nhiệm vụ.</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1800">
                <a:solidFill>
                  <a:srgbClr val="022A7A"/>
                </a:solidFill>
                <a:latin typeface="Bitter SemiBold"/>
                <a:ea typeface="Bitter SemiBold"/>
                <a:cs typeface="Bitter SemiBold"/>
                <a:sym typeface="Bitter SemiBold"/>
              </a:rPr>
              <a:t> 2.    </a:t>
            </a:r>
            <a:r>
              <a:rPr lang="vi" sz="1800" b="0" i="0" u="none" strike="noStrike" cap="none">
                <a:solidFill>
                  <a:srgbClr val="022A7A"/>
                </a:solidFill>
                <a:latin typeface="Bitter SemiBold"/>
                <a:ea typeface="Bitter SemiBold"/>
                <a:cs typeface="Bitter SemiBold"/>
                <a:sym typeface="Bitter SemiBold"/>
              </a:rPr>
              <a:t> Các em hãy chọn 1 thành viên  làm trưởng nhóm.</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1800">
                <a:solidFill>
                  <a:srgbClr val="022A7A"/>
                </a:solidFill>
                <a:latin typeface="Bitter SemiBold"/>
                <a:ea typeface="Bitter SemiBold"/>
                <a:cs typeface="Bitter SemiBold"/>
                <a:sym typeface="Bitter SemiBold"/>
              </a:rPr>
              <a:t> 3.     </a:t>
            </a:r>
            <a:r>
              <a:rPr lang="vi" sz="1800" b="0" i="0" u="none" strike="noStrike" cap="none">
                <a:solidFill>
                  <a:srgbClr val="022A7A"/>
                </a:solidFill>
                <a:latin typeface="Bitter SemiBold"/>
                <a:ea typeface="Bitter SemiBold"/>
                <a:cs typeface="Bitter SemiBold"/>
                <a:sym typeface="Bitter SemiBold"/>
              </a:rPr>
              <a:t>Trưởng nhóm sẽ phân công nhiệm vụ cho mỗi thành viên, sau đó điền thông tin của thành viên trong nhóm vào phiếu.</a:t>
            </a:r>
            <a:endParaRPr sz="1800" b="0" i="0" u="none" strike="noStrike" cap="none">
              <a:solidFill>
                <a:srgbClr val="022A7A"/>
              </a:solidFill>
              <a:latin typeface="Bitter SemiBold"/>
              <a:ea typeface="Bitter SemiBold"/>
              <a:cs typeface="Bitter SemiBold"/>
              <a:sym typeface="Bitter SemiBold"/>
            </a:endParaRPr>
          </a:p>
        </p:txBody>
      </p:sp>
      <p:sp>
        <p:nvSpPr>
          <p:cNvPr id="213" name="Google Shape;213;p24"/>
          <p:cNvSpPr txBox="1"/>
          <p:nvPr/>
        </p:nvSpPr>
        <p:spPr>
          <a:xfrm>
            <a:off x="1094528" y="548900"/>
            <a:ext cx="7735500" cy="141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6000"/>
              <a:buFont typeface="Arial"/>
              <a:buNone/>
            </a:pPr>
            <a:r>
              <a:rPr lang="vi" sz="2600" b="0" i="0" u="none" strike="noStrike" cap="none">
                <a:solidFill>
                  <a:srgbClr val="812C8C"/>
                </a:solidFill>
                <a:latin typeface="Anton"/>
                <a:ea typeface="Anton"/>
                <a:cs typeface="Anton"/>
                <a:sym typeface="Anton"/>
              </a:rPr>
              <a:t>III. Đề xuất và lựa chọn giải pháp</a:t>
            </a:r>
            <a:endParaRPr sz="2600" b="0" i="0" u="none" strike="noStrike" cap="none">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a:buNone/>
            </a:pPr>
            <a:endParaRPr sz="2600" b="0" i="0" u="none" strike="noStrike" cap="none">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a:buNone/>
            </a:pPr>
            <a:endParaRPr sz="3000" b="0" i="0" u="none" strike="noStrike" cap="none">
              <a:solidFill>
                <a:srgbClr val="812C8C"/>
              </a:solidFill>
              <a:latin typeface="Anton"/>
              <a:ea typeface="Anton"/>
              <a:cs typeface="Anton"/>
              <a:sym typeface="Anton"/>
            </a:endParaRPr>
          </a:p>
        </p:txBody>
      </p:sp>
      <p:pic>
        <p:nvPicPr>
          <p:cNvPr id="214" name="Google Shape;214;p24"/>
          <p:cNvPicPr preferRelativeResize="0"/>
          <p:nvPr/>
        </p:nvPicPr>
        <p:blipFill rotWithShape="1">
          <a:blip r:embed="rId3">
            <a:alphaModFix/>
          </a:blip>
          <a:srcRect/>
          <a:stretch/>
        </p:blipFill>
        <p:spPr>
          <a:xfrm>
            <a:off x="697675" y="330500"/>
            <a:ext cx="478550" cy="625800"/>
          </a:xfrm>
          <a:prstGeom prst="rect">
            <a:avLst/>
          </a:prstGeom>
          <a:noFill/>
          <a:ln>
            <a:noFill/>
          </a:ln>
        </p:spPr>
      </p:pic>
      <p:pic>
        <p:nvPicPr>
          <p:cNvPr id="215" name="Google Shape;215;p24"/>
          <p:cNvPicPr preferRelativeResize="0"/>
          <p:nvPr/>
        </p:nvPicPr>
        <p:blipFill rotWithShape="1">
          <a:blip r:embed="rId4">
            <a:alphaModFix/>
          </a:blip>
          <a:srcRect l="563" r="563"/>
          <a:stretch/>
        </p:blipFill>
        <p:spPr>
          <a:xfrm>
            <a:off x="6105900" y="1141500"/>
            <a:ext cx="2596375" cy="3658298"/>
          </a:xfrm>
          <a:prstGeom prst="rect">
            <a:avLst/>
          </a:prstGeom>
          <a:noFill/>
          <a:ln>
            <a:noFill/>
          </a:ln>
        </p:spPr>
      </p:pic>
      <p:pic>
        <p:nvPicPr>
          <p:cNvPr id="216" name="Google Shape;216;p24"/>
          <p:cNvPicPr preferRelativeResize="0"/>
          <p:nvPr/>
        </p:nvPicPr>
        <p:blipFill rotWithShape="1">
          <a:blip r:embed="rId5">
            <a:alphaModFix/>
          </a:blip>
          <a:srcRect l="475" r="475"/>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1000"/>
                                        <p:tgtEl>
                                          <p:spTgt spid="21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 calcmode="lin" valueType="num">
                                      <p:cBhvr additive="base">
                                        <p:cTn id="10" dur="1000"/>
                                        <p:tgtEl>
                                          <p:spTgt spid="212"/>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15"/>
                                        </p:tgtEl>
                                        <p:attrNameLst>
                                          <p:attrName>style.visibility</p:attrName>
                                        </p:attrNameLst>
                                      </p:cBhvr>
                                      <p:to>
                                        <p:strVal val="visible"/>
                                      </p:to>
                                    </p:set>
                                    <p:anim calcmode="lin" valueType="num">
                                      <p:cBhvr additive="base">
                                        <p:cTn id="13" dur="1000"/>
                                        <p:tgtEl>
                                          <p:spTgt spid="2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5"/>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5"/>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5"/>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5"/>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5" name="Google Shape;225;p25"/>
          <p:cNvGrpSpPr/>
          <p:nvPr/>
        </p:nvGrpSpPr>
        <p:grpSpPr>
          <a:xfrm rot="-9962244">
            <a:off x="708623" y="4878309"/>
            <a:ext cx="2996742" cy="814567"/>
            <a:chOff x="4891325" y="3281650"/>
            <a:chExt cx="2996599" cy="814528"/>
          </a:xfrm>
        </p:grpSpPr>
        <p:sp>
          <p:nvSpPr>
            <p:cNvPr id="226" name="Google Shape;226;p25"/>
            <p:cNvSpPr/>
            <p:nvPr/>
          </p:nvSpPr>
          <p:spPr>
            <a:xfrm>
              <a:off x="4891325" y="3281650"/>
              <a:ext cx="2996599" cy="814528"/>
            </a:xfrm>
            <a:custGeom>
              <a:avLst/>
              <a:gdLst/>
              <a:ahLst/>
              <a:cxnLst/>
              <a:rect l="l" t="t" r="r" b="b"/>
              <a:pathLst>
                <a:path w="60857" h="16542" extrusionOk="0">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5"/>
            <p:cNvSpPr/>
            <p:nvPr/>
          </p:nvSpPr>
          <p:spPr>
            <a:xfrm>
              <a:off x="5058939" y="3532724"/>
              <a:ext cx="2662751" cy="2856"/>
            </a:xfrm>
            <a:custGeom>
              <a:avLst/>
              <a:gdLst/>
              <a:ahLst/>
              <a:cxnLst/>
              <a:rect l="l" t="t" r="r" b="b"/>
              <a:pathLst>
                <a:path w="54077" h="58" extrusionOk="0">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5"/>
            <p:cNvSpPr/>
            <p:nvPr/>
          </p:nvSpPr>
          <p:spPr>
            <a:xfrm>
              <a:off x="5058939" y="3775476"/>
              <a:ext cx="2662751" cy="3545"/>
            </a:xfrm>
            <a:custGeom>
              <a:avLst/>
              <a:gdLst/>
              <a:ahLst/>
              <a:cxnLst/>
              <a:rect l="l" t="t" r="r" b="b"/>
              <a:pathLst>
                <a:path w="54077" h="72" extrusionOk="0">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5"/>
            <p:cNvSpPr/>
            <p:nvPr/>
          </p:nvSpPr>
          <p:spPr>
            <a:xfrm>
              <a:off x="5280177" y="3329610"/>
              <a:ext cx="3496" cy="598955"/>
            </a:xfrm>
            <a:custGeom>
              <a:avLst/>
              <a:gdLst/>
              <a:ahLst/>
              <a:cxnLst/>
              <a:rect l="l" t="t" r="r" b="b"/>
              <a:pathLst>
                <a:path w="71" h="12164" extrusionOk="0">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0" name="Google Shape;230;p25"/>
          <p:cNvSpPr txBox="1"/>
          <p:nvPr/>
        </p:nvSpPr>
        <p:spPr>
          <a:xfrm>
            <a:off x="289508" y="791342"/>
            <a:ext cx="5410500" cy="250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endParaRPr sz="6000" b="0" i="0" u="none" strike="noStrike" cap="none">
              <a:solidFill>
                <a:schemeClr val="dk1"/>
              </a:solidFill>
              <a:latin typeface="Anton"/>
              <a:ea typeface="Anton"/>
              <a:cs typeface="Anton"/>
              <a:sym typeface="Anton"/>
            </a:endParaRPr>
          </a:p>
        </p:txBody>
      </p:sp>
      <p:grpSp>
        <p:nvGrpSpPr>
          <p:cNvPr id="231" name="Google Shape;231;p25"/>
          <p:cNvGrpSpPr/>
          <p:nvPr/>
        </p:nvGrpSpPr>
        <p:grpSpPr>
          <a:xfrm>
            <a:off x="6492623" y="319464"/>
            <a:ext cx="825227" cy="825227"/>
            <a:chOff x="6947475" y="357350"/>
            <a:chExt cx="697454" cy="697454"/>
          </a:xfrm>
        </p:grpSpPr>
        <p:sp>
          <p:nvSpPr>
            <p:cNvPr id="232" name="Google Shape;232;p25"/>
            <p:cNvSpPr/>
            <p:nvPr/>
          </p:nvSpPr>
          <p:spPr>
            <a:xfrm>
              <a:off x="6947475" y="357350"/>
              <a:ext cx="697454" cy="697454"/>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5"/>
            <p:cNvSpPr/>
            <p:nvPr/>
          </p:nvSpPr>
          <p:spPr>
            <a:xfrm>
              <a:off x="7130900" y="540775"/>
              <a:ext cx="330600" cy="33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4" name="Google Shape;234;p25"/>
          <p:cNvSpPr/>
          <p:nvPr/>
        </p:nvSpPr>
        <p:spPr>
          <a:xfrm rot="-6881659">
            <a:off x="-381098" y="3201288"/>
            <a:ext cx="1379801" cy="221837"/>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5"/>
          <p:cNvSpPr/>
          <p:nvPr/>
        </p:nvSpPr>
        <p:spPr>
          <a:xfrm>
            <a:off x="4370211" y="730996"/>
            <a:ext cx="403579" cy="387746"/>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5"/>
          <p:cNvSpPr/>
          <p:nvPr/>
        </p:nvSpPr>
        <p:spPr>
          <a:xfrm rot="7623672">
            <a:off x="8196566" y="1656338"/>
            <a:ext cx="898505" cy="255961"/>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 name="Google Shape;237;p25"/>
          <p:cNvPicPr preferRelativeResize="0"/>
          <p:nvPr/>
        </p:nvPicPr>
        <p:blipFill rotWithShape="1">
          <a:blip r:embed="rId3">
            <a:alphaModFix/>
          </a:blip>
          <a:srcRect/>
          <a:stretch/>
        </p:blipFill>
        <p:spPr>
          <a:xfrm>
            <a:off x="8461850" y="5"/>
            <a:ext cx="682150" cy="956295"/>
          </a:xfrm>
          <a:prstGeom prst="rect">
            <a:avLst/>
          </a:prstGeom>
          <a:noFill/>
          <a:ln>
            <a:noFill/>
          </a:ln>
        </p:spPr>
      </p:pic>
      <p:pic>
        <p:nvPicPr>
          <p:cNvPr id="238" name="Google Shape;238;p25"/>
          <p:cNvPicPr preferRelativeResize="0"/>
          <p:nvPr/>
        </p:nvPicPr>
        <p:blipFill rotWithShape="1">
          <a:blip r:embed="rId4">
            <a:alphaModFix/>
          </a:blip>
          <a:srcRect/>
          <a:stretch/>
        </p:blipFill>
        <p:spPr>
          <a:xfrm>
            <a:off x="289500" y="731000"/>
            <a:ext cx="627438" cy="615600"/>
          </a:xfrm>
          <a:prstGeom prst="rect">
            <a:avLst/>
          </a:prstGeom>
          <a:noFill/>
          <a:ln>
            <a:noFill/>
          </a:ln>
        </p:spPr>
      </p:pic>
      <p:sp>
        <p:nvSpPr>
          <p:cNvPr id="239" name="Google Shape;239;p25"/>
          <p:cNvSpPr txBox="1"/>
          <p:nvPr/>
        </p:nvSpPr>
        <p:spPr>
          <a:xfrm>
            <a:off x="538675" y="1348625"/>
            <a:ext cx="7446000" cy="18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000"/>
              <a:buFont typeface="Arial"/>
              <a:buNone/>
            </a:pPr>
            <a:r>
              <a:rPr lang="vi" sz="5000" b="0" i="0" u="none" strike="noStrike" cap="none">
                <a:solidFill>
                  <a:srgbClr val="812C8C"/>
                </a:solidFill>
                <a:latin typeface="Anton"/>
                <a:ea typeface="Anton"/>
                <a:cs typeface="Anton"/>
                <a:sym typeface="Anton"/>
              </a:rPr>
              <a:t>IV. CHẾ TẠO, THỬ NGHIỆM </a:t>
            </a:r>
            <a:endParaRPr sz="5000" b="0" i="0" u="none" strike="noStrike" cap="none">
              <a:solidFill>
                <a:srgbClr val="812C8C"/>
              </a:solidFill>
              <a:latin typeface="Anton"/>
              <a:ea typeface="Anton"/>
              <a:cs typeface="Anton"/>
              <a:sym typeface="Anton"/>
            </a:endParaRPr>
          </a:p>
          <a:p>
            <a:pPr marL="0" marR="0" lvl="0" indent="0" algn="l" rtl="0">
              <a:lnSpc>
                <a:spcPct val="115000"/>
              </a:lnSpc>
              <a:spcBef>
                <a:spcPts val="0"/>
              </a:spcBef>
              <a:spcAft>
                <a:spcPts val="0"/>
              </a:spcAft>
              <a:buClr>
                <a:srgbClr val="000000"/>
              </a:buClr>
              <a:buSzPts val="5000"/>
              <a:buFont typeface="Arial"/>
              <a:buNone/>
            </a:pPr>
            <a:r>
              <a:rPr lang="vi" sz="5000" b="0" i="0" u="none" strike="noStrike" cap="none">
                <a:solidFill>
                  <a:srgbClr val="812C8C"/>
                </a:solidFill>
                <a:latin typeface="Anton"/>
                <a:ea typeface="Anton"/>
                <a:cs typeface="Anton"/>
                <a:sym typeface="Anton"/>
              </a:rPr>
              <a:t>và ĐIỀU CHỈNH</a:t>
            </a:r>
            <a:endParaRPr sz="5000" b="0" i="0" u="none" strike="noStrike" cap="none">
              <a:solidFill>
                <a:srgbClr val="812C8C"/>
              </a:solidFill>
              <a:latin typeface="Anton"/>
              <a:ea typeface="Anton"/>
              <a:cs typeface="Anton"/>
              <a:sym typeface="Anton"/>
            </a:endParaRPr>
          </a:p>
        </p:txBody>
      </p:sp>
      <p:pic>
        <p:nvPicPr>
          <p:cNvPr id="240" name="Google Shape;240;p25"/>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41" name="Google Shape;241;p25"/>
          <p:cNvPicPr preferRelativeResize="0"/>
          <p:nvPr/>
        </p:nvPicPr>
        <p:blipFill rotWithShape="1">
          <a:blip r:embed="rId6">
            <a:alphaModFix/>
          </a:blip>
          <a:srcRect l="475" r="475"/>
          <a:stretch/>
        </p:blipFill>
        <p:spPr>
          <a:xfrm>
            <a:off x="8451550" y="4"/>
            <a:ext cx="692450" cy="978747"/>
          </a:xfrm>
          <a:prstGeom prst="rect">
            <a:avLst/>
          </a:prstGeom>
          <a:noFill/>
          <a:ln>
            <a:noFill/>
          </a:ln>
        </p:spPr>
      </p:pic>
      <p:pic>
        <p:nvPicPr>
          <p:cNvPr id="242" name="Google Shape;242;p25"/>
          <p:cNvPicPr preferRelativeResize="0"/>
          <p:nvPr/>
        </p:nvPicPr>
        <p:blipFill rotWithShape="1">
          <a:blip r:embed="rId7">
            <a:alphaModFix/>
          </a:blip>
          <a:srcRect l="5595" r="5586"/>
          <a:stretch/>
        </p:blipFill>
        <p:spPr>
          <a:xfrm>
            <a:off x="5440625" y="2571755"/>
            <a:ext cx="2544050" cy="179029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 calcmode="lin" valueType="num">
                                      <p:cBhvr additive="base">
                                        <p:cTn id="7" dur="1000"/>
                                        <p:tgtEl>
                                          <p:spTgt spid="239"/>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 calcmode="lin" valueType="num">
                                      <p:cBhvr additive="base">
                                        <p:cTn id="10" dur="1000"/>
                                        <p:tgtEl>
                                          <p:spTgt spid="238"/>
                                        </p:tgtEl>
                                        <p:attrNameLst>
                                          <p:attrName>ppt_w</p:attrName>
                                        </p:attrNameLst>
                                      </p:cBhvr>
                                      <p:tavLst>
                                        <p:tav tm="0">
                                          <p:val>
                                            <p:strVal val="0"/>
                                          </p:val>
                                        </p:tav>
                                        <p:tav tm="100000">
                                          <p:val>
                                            <p:strVal val="#ppt_w"/>
                                          </p:val>
                                        </p:tav>
                                      </p:tavLst>
                                    </p:anim>
                                    <p:anim calcmode="lin" valueType="num">
                                      <p:cBhvr additive="base">
                                        <p:cTn id="11" dur="1000"/>
                                        <p:tgtEl>
                                          <p:spTgt spid="238"/>
                                        </p:tgtEl>
                                        <p:attrNameLst>
                                          <p:attrName>ppt_h</p:attrName>
                                        </p:attrNameLst>
                                      </p:cBhvr>
                                      <p:tavLst>
                                        <p:tav tm="0">
                                          <p:val>
                                            <p:strVal val="0"/>
                                          </p:val>
                                        </p:tav>
                                        <p:tav tm="100000">
                                          <p:val>
                                            <p:strVal val="#ppt_h"/>
                                          </p:val>
                                        </p:tav>
                                      </p:tavLst>
                                    </p:anim>
                                  </p:childTnLst>
                                </p:cTn>
                              </p:par>
                              <p:par>
                                <p:cTn id="12" presetID="2" presetClass="entr" presetSubtype="2" fill="hold" nodeType="withEffect">
                                  <p:stCondLst>
                                    <p:cond delay="0"/>
                                  </p:stCondLst>
                                  <p:childTnLst>
                                    <p:set>
                                      <p:cBhvr>
                                        <p:cTn id="13" dur="1" fill="hold">
                                          <p:stCondLst>
                                            <p:cond delay="0"/>
                                          </p:stCondLst>
                                        </p:cTn>
                                        <p:tgtEl>
                                          <p:spTgt spid="242"/>
                                        </p:tgtEl>
                                        <p:attrNameLst>
                                          <p:attrName>style.visibility</p:attrName>
                                        </p:attrNameLst>
                                      </p:cBhvr>
                                      <p:to>
                                        <p:strVal val="visible"/>
                                      </p:to>
                                    </p:set>
                                    <p:anim calcmode="lin" valueType="num">
                                      <p:cBhvr additive="base">
                                        <p:cTn id="14" dur="1000"/>
                                        <p:tgtEl>
                                          <p:spTgt spid="2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6"/>
          <p:cNvSpPr txBox="1"/>
          <p:nvPr/>
        </p:nvSpPr>
        <p:spPr>
          <a:xfrm>
            <a:off x="563455" y="398842"/>
            <a:ext cx="6416700" cy="629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lt2"/>
              </a:buClr>
              <a:buSzPts val="2000"/>
              <a:buFont typeface="Anton"/>
              <a:buAutoNum type="alphaLcPeriod"/>
            </a:pPr>
            <a:r>
              <a:rPr lang="vi" sz="2000" b="0" i="0" u="none" strike="noStrike" cap="none">
                <a:solidFill>
                  <a:schemeClr val="lt2"/>
                </a:solidFill>
                <a:latin typeface="Anton"/>
                <a:ea typeface="Anton"/>
                <a:cs typeface="Anton"/>
                <a:sym typeface="Anton"/>
              </a:rPr>
              <a:t>Chuẩn bị</a:t>
            </a:r>
            <a:endParaRPr sz="2000" b="0" i="0" u="none" strike="noStrike" cap="none">
              <a:solidFill>
                <a:schemeClr val="lt2"/>
              </a:solidFill>
              <a:latin typeface="Arial"/>
              <a:ea typeface="Arial"/>
              <a:cs typeface="Arial"/>
              <a:sym typeface="Arial"/>
            </a:endParaRPr>
          </a:p>
        </p:txBody>
      </p:sp>
      <p:pic>
        <p:nvPicPr>
          <p:cNvPr id="248" name="Google Shape;248;p26"/>
          <p:cNvPicPr preferRelativeResize="0"/>
          <p:nvPr/>
        </p:nvPicPr>
        <p:blipFill rotWithShape="1">
          <a:blip r:embed="rId3">
            <a:alphaModFix/>
          </a:blip>
          <a:srcRect/>
          <a:stretch/>
        </p:blipFill>
        <p:spPr>
          <a:xfrm>
            <a:off x="8461850" y="5"/>
            <a:ext cx="682150" cy="956295"/>
          </a:xfrm>
          <a:prstGeom prst="rect">
            <a:avLst/>
          </a:prstGeom>
          <a:noFill/>
          <a:ln>
            <a:noFill/>
          </a:ln>
        </p:spPr>
      </p:pic>
      <p:pic>
        <p:nvPicPr>
          <p:cNvPr id="249" name="Google Shape;249;p26"/>
          <p:cNvPicPr preferRelativeResize="0"/>
          <p:nvPr/>
        </p:nvPicPr>
        <p:blipFill rotWithShape="1">
          <a:blip r:embed="rId4">
            <a:alphaModFix/>
          </a:blip>
          <a:srcRect l="806" r="787"/>
          <a:stretch/>
        </p:blipFill>
        <p:spPr>
          <a:xfrm>
            <a:off x="767187" y="1623675"/>
            <a:ext cx="7609625" cy="2156275"/>
          </a:xfrm>
          <a:prstGeom prst="rect">
            <a:avLst/>
          </a:prstGeom>
          <a:noFill/>
          <a:ln>
            <a:noFill/>
          </a:ln>
        </p:spPr>
      </p:pic>
      <p:pic>
        <p:nvPicPr>
          <p:cNvPr id="250" name="Google Shape;250;p26"/>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51" name="Google Shape;251;p26"/>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1000"/>
                                        <p:tgtEl>
                                          <p:spTgt spid="24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49"/>
                                        </p:tgtEl>
                                        <p:attrNameLst>
                                          <p:attrName>style.visibility</p:attrName>
                                        </p:attrNameLst>
                                      </p:cBhvr>
                                      <p:to>
                                        <p:strVal val="visible"/>
                                      </p:to>
                                    </p:set>
                                    <p:anim calcmode="lin" valueType="num">
                                      <p:cBhvr additive="base">
                                        <p:cTn id="10" dur="1000"/>
                                        <p:tgtEl>
                                          <p:spTgt spid="2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511</Words>
  <Application>Microsoft Office PowerPoint</Application>
  <PresentationFormat>On-screen Show (16:9)</PresentationFormat>
  <Paragraphs>44</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Bitter SemiBold</vt:lpstr>
      <vt:lpstr>Anton</vt:lpstr>
      <vt:lpstr>Bitter</vt:lpstr>
      <vt:lpstr>Lobster</vt:lpstr>
      <vt:lpstr>Hammersmith One</vt:lpstr>
      <vt:lpstr>Arial</vt:lpstr>
      <vt:lpstr>Hind Vadodara</vt:lpstr>
      <vt:lpstr>Simple Light</vt:lpstr>
      <vt:lpstr>Hindi Language Academy by Slidesgo</vt:lpstr>
      <vt:lpstr>Bài học STEM 3 MÔ HÌNH MƯA SẮC MÀU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cp:revision>
  <dcterms:modified xsi:type="dcterms:W3CDTF">2024-10-07T12:59:08Z</dcterms:modified>
</cp:coreProperties>
</file>