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  <p:sldMasterId id="2147483776" r:id="rId12"/>
    <p:sldMasterId id="2147483788" r:id="rId13"/>
  </p:sldMasterIdLst>
  <p:notesMasterIdLst>
    <p:notesMasterId r:id="rId47"/>
  </p:notesMasterIdLst>
  <p:sldIdLst>
    <p:sldId id="262" r:id="rId14"/>
    <p:sldId id="288" r:id="rId15"/>
    <p:sldId id="258" r:id="rId16"/>
    <p:sldId id="263" r:id="rId17"/>
    <p:sldId id="324" r:id="rId18"/>
    <p:sldId id="264" r:id="rId19"/>
    <p:sldId id="265" r:id="rId20"/>
    <p:sldId id="313" r:id="rId21"/>
    <p:sldId id="311" r:id="rId22"/>
    <p:sldId id="315" r:id="rId23"/>
    <p:sldId id="312" r:id="rId24"/>
    <p:sldId id="316" r:id="rId25"/>
    <p:sldId id="269" r:id="rId26"/>
    <p:sldId id="317" r:id="rId27"/>
    <p:sldId id="318" r:id="rId28"/>
    <p:sldId id="320" r:id="rId29"/>
    <p:sldId id="321" r:id="rId30"/>
    <p:sldId id="322" r:id="rId31"/>
    <p:sldId id="323" r:id="rId32"/>
    <p:sldId id="325" r:id="rId33"/>
    <p:sldId id="271" r:id="rId34"/>
    <p:sldId id="327" r:id="rId35"/>
    <p:sldId id="328" r:id="rId36"/>
    <p:sldId id="275" r:id="rId37"/>
    <p:sldId id="352" r:id="rId38"/>
    <p:sldId id="353" r:id="rId39"/>
    <p:sldId id="358" r:id="rId40"/>
    <p:sldId id="355" r:id="rId41"/>
    <p:sldId id="356" r:id="rId42"/>
    <p:sldId id="357" r:id="rId43"/>
    <p:sldId id="359" r:id="rId44"/>
    <p:sldId id="360" r:id="rId45"/>
    <p:sldId id="35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5/27/2021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5/27/2021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emf"/><Relationship Id="rId10" Type="http://schemas.openxmlformats.org/officeDocument/2006/relationships/image" Target="../media/image38.png"/><Relationship Id="rId4" Type="http://schemas.openxmlformats.org/officeDocument/2006/relationships/image" Target="../media/image33.emf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1.png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png"/><Relationship Id="rId5" Type="http://schemas.openxmlformats.org/officeDocument/2006/relationships/image" Target="../media/image32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32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21.png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6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61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6" Type="http://schemas.openxmlformats.org/officeDocument/2006/relationships/image" Target="../media/image64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59.jpeg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6" Type="http://schemas.openxmlformats.org/officeDocument/2006/relationships/image" Target="../media/image64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59.jpeg"/><Relationship Id="rId1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6" Type="http://schemas.openxmlformats.org/officeDocument/2006/relationships/image" Target="../media/image64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59.jpeg"/><Relationship Id="rId1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25785" y="-14224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5465" y="-19304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351770" y="-113030"/>
            <a:ext cx="2099945" cy="209994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770" y="-113030"/>
            <a:ext cx="2099945" cy="2099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1206500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2620" y="2847340"/>
            <a:ext cx="6496685" cy="3381375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609600" y="142240"/>
            <a:ext cx="9442450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  <p:pic>
        <p:nvPicPr>
          <p:cNvPr id="9" name="Content Placeholder 3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295" y="-247015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86890" y="12338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86890" y="28575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152180" y="12338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061365" y="16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7480" y="20777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13600" y="23418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58625" y="24174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90255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120045" y="35452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864390" y="3890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75010" y="4497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061365" y="49377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20045" y="52946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37910" y="56000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883816" y="604039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591</Words>
  <Application>Microsoft Office PowerPoint</Application>
  <PresentationFormat>Widescreen</PresentationFormat>
  <Paragraphs>139</Paragraphs>
  <Slides>33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33</vt:i4>
      </vt:variant>
    </vt:vector>
  </HeadingPairs>
  <TitlesOfParts>
    <vt:vector size="60" baseType="lpstr">
      <vt:lpstr>等线</vt:lpstr>
      <vt:lpstr>Microsoft YaHei</vt:lpstr>
      <vt:lpstr>.VnBlack</vt:lpstr>
      <vt:lpstr>Arial</vt:lpstr>
      <vt:lpstr>Arial Narrow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Verdana</vt:lpstr>
      <vt:lpstr>Wingdings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tran thao</cp:lastModifiedBy>
  <cp:revision>10</cp:revision>
  <dcterms:created xsi:type="dcterms:W3CDTF">2020-10-07T08:19:00Z</dcterms:created>
  <dcterms:modified xsi:type="dcterms:W3CDTF">2021-05-27T00:28:15Z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