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9" r:id="rId2"/>
    <p:sldId id="257" r:id="rId3"/>
    <p:sldId id="258" r:id="rId4"/>
    <p:sldId id="260" r:id="rId5"/>
    <p:sldId id="262" r:id="rId6"/>
    <p:sldId id="261" r:id="rId7"/>
    <p:sldId id="263" r:id="rId8"/>
    <p:sldId id="264" r:id="rId9"/>
    <p:sldId id="265" r:id="rId10"/>
    <p:sldId id="266" r:id="rId11"/>
    <p:sldId id="267" r:id="rId12"/>
    <p:sldId id="268" r:id="rId13"/>
    <p:sldId id="269" r:id="rId14"/>
  </p:sldIdLst>
  <p:sldSz cx="18288000" cy="10287000"/>
  <p:notesSz cx="6858000" cy="9144000"/>
  <p:embeddedFontLst>
    <p:embeddedFont>
      <p:font typeface="#9Slide07 Crocante" panose="020B0604020202020204" charset="0"/>
      <p:regular r:id="rId15"/>
    </p:embeddedFont>
    <p:embeddedFont>
      <p:font typeface="SVN-Poky's" panose="020B0604020202020204" charset="0"/>
      <p:regular r:id="rId16"/>
    </p:embeddedFont>
    <p:embeddedFont>
      <p:font typeface="#9Slide03 AllRoundGothic" panose="020B0604020202020204" charset="0"/>
      <p:regular r:id="rId17"/>
    </p:embeddedFont>
    <p:embeddedFont>
      <p:font typeface="Calibri" panose="020F0502020204030204" pitchFamily="34" charset="0"/>
      <p:regular r:id="rId18"/>
      <p:bold r:id="rId19"/>
      <p:italic r:id="rId20"/>
      <p:boldItalic r:id="rId21"/>
    </p:embeddedFont>
    <p:embeddedFont>
      <p:font typeface="#9Slide07 Deepika"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7FB4"/>
    <a:srgbClr val="A8DCFF"/>
    <a:srgbClr val="6FBA65"/>
    <a:srgbClr val="66FF33"/>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61" autoAdjust="0"/>
    <p:restoredTop sz="94622" autoAdjust="0"/>
  </p:normalViewPr>
  <p:slideViewPr>
    <p:cSldViewPr>
      <p:cViewPr varScale="1">
        <p:scale>
          <a:sx n="41" d="100"/>
          <a:sy n="41" d="100"/>
        </p:scale>
        <p:origin x="90" y="4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0.png"/><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artoon of flowers and grass&#10;&#10;Description automatically generated">
            <a:extLst>
              <a:ext uri="{FF2B5EF4-FFF2-40B4-BE49-F238E27FC236}">
                <a16:creationId xmlns:a16="http://schemas.microsoft.com/office/drawing/2014/main" id="{53748667-3D9F-AAB3-E397-BCA4BA3BC310}"/>
              </a:ext>
            </a:extLst>
          </p:cNvPr>
          <p:cNvPicPr>
            <a:picLocks noChangeAspect="1"/>
          </p:cNvPicPr>
          <p:nvPr/>
        </p:nvPicPr>
        <p:blipFill>
          <a:blip r:embed="rId2" cstate="print">
            <a:extLst>
              <a:ext uri="{28A0092B-C50C-407E-A947-70E740481C1C}">
                <a14:useLocalDpi xmlns:a14="http://schemas.microsoft.com/office/drawing/2010/main" val="0"/>
              </a:ext>
            </a:extLst>
          </a:blip>
          <a:srcRect l="11095" r="-1" b="-1"/>
          <a:stretch/>
        </p:blipFill>
        <p:spPr>
          <a:xfrm>
            <a:off x="20" y="1923"/>
            <a:ext cx="18287980" cy="10285077"/>
          </a:xfrm>
          <a:prstGeom prst="rect">
            <a:avLst/>
          </a:prstGeom>
        </p:spPr>
      </p:pic>
      <p:sp>
        <p:nvSpPr>
          <p:cNvPr id="4" name="Freeform 6">
            <a:extLst>
              <a:ext uri="{FF2B5EF4-FFF2-40B4-BE49-F238E27FC236}">
                <a16:creationId xmlns:a16="http://schemas.microsoft.com/office/drawing/2014/main" id="{DC34AC9C-9A41-7AFA-C58E-02B50B3C006C}"/>
              </a:ext>
            </a:extLst>
          </p:cNvPr>
          <p:cNvSpPr/>
          <p:nvPr/>
        </p:nvSpPr>
        <p:spPr>
          <a:xfrm>
            <a:off x="457200" y="288889"/>
            <a:ext cx="12159713" cy="9709222"/>
          </a:xfrm>
          <a:custGeom>
            <a:avLst/>
            <a:gdLst/>
            <a:ahLst/>
            <a:cxnLst/>
            <a:rect l="l" t="t" r="r" b="b"/>
            <a:pathLst>
              <a:path w="1687096" h="1766593">
                <a:moveTo>
                  <a:pt x="0" y="0"/>
                </a:moveTo>
                <a:lnTo>
                  <a:pt x="1687096" y="0"/>
                </a:lnTo>
                <a:lnTo>
                  <a:pt x="1687096" y="1766593"/>
                </a:lnTo>
                <a:lnTo>
                  <a:pt x="0" y="176659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1244773"/>
            <a:endParaRPr lang="vi-VN" sz="2450">
              <a:solidFill>
                <a:prstClr val="black"/>
              </a:solidFill>
              <a:latin typeface="Arial" panose="020B0604020202020204" pitchFamily="34" charset="0"/>
            </a:endParaRPr>
          </a:p>
        </p:txBody>
      </p:sp>
      <p:grpSp>
        <p:nvGrpSpPr>
          <p:cNvPr id="7" name="Group 6">
            <a:extLst>
              <a:ext uri="{FF2B5EF4-FFF2-40B4-BE49-F238E27FC236}">
                <a16:creationId xmlns:a16="http://schemas.microsoft.com/office/drawing/2014/main" id="{9AF1746D-2E84-022D-5649-83505E775232}"/>
              </a:ext>
            </a:extLst>
          </p:cNvPr>
          <p:cNvGrpSpPr/>
          <p:nvPr/>
        </p:nvGrpSpPr>
        <p:grpSpPr>
          <a:xfrm>
            <a:off x="2667000" y="183140"/>
            <a:ext cx="7907165" cy="3046988"/>
            <a:chOff x="2743200" y="1562100"/>
            <a:chExt cx="7907165" cy="3046988"/>
          </a:xfrm>
        </p:grpSpPr>
        <p:sp>
          <p:nvSpPr>
            <p:cNvPr id="5" name="TextBox 4">
              <a:extLst>
                <a:ext uri="{FF2B5EF4-FFF2-40B4-BE49-F238E27FC236}">
                  <a16:creationId xmlns:a16="http://schemas.microsoft.com/office/drawing/2014/main" id="{E857E2BE-1A2E-D1A4-14C8-AF49EE5B5E30}"/>
                </a:ext>
              </a:extLst>
            </p:cNvPr>
            <p:cNvSpPr txBox="1"/>
            <p:nvPr/>
          </p:nvSpPr>
          <p:spPr>
            <a:xfrm>
              <a:off x="2743200" y="1562100"/>
              <a:ext cx="7907165" cy="3046988"/>
            </a:xfrm>
            <a:prstGeom prst="rect">
              <a:avLst/>
            </a:prstGeom>
            <a:noFill/>
          </p:spPr>
          <p:txBody>
            <a:bodyPr wrap="none" rtlCol="0">
              <a:spAutoFit/>
            </a:bodyPr>
            <a:lstStyle/>
            <a:p>
              <a:pPr algn="ctr"/>
              <a:r>
                <a:rPr lang="en-GB" sz="9600" dirty="0">
                  <a:ln w="317500">
                    <a:solidFill>
                      <a:schemeClr val="bg1"/>
                    </a:solidFill>
                  </a:ln>
                  <a:latin typeface="#9Slide07 Crocante" panose="02000000000000000000" pitchFamily="2" charset="-93"/>
                </a:rPr>
                <a:t>TRÒ CHƠI</a:t>
              </a:r>
            </a:p>
            <a:p>
              <a:pPr algn="ctr"/>
              <a:r>
                <a:rPr lang="en-GB" sz="9600" dirty="0">
                  <a:ln w="317500">
                    <a:solidFill>
                      <a:schemeClr val="bg1"/>
                    </a:solidFill>
                  </a:ln>
                  <a:latin typeface="#9Slide07 Crocante" panose="02000000000000000000" pitchFamily="2" charset="-93"/>
                </a:rPr>
                <a:t>TRUYỀN BÓNG</a:t>
              </a:r>
              <a:endParaRPr lang="vi-VN" sz="9600" dirty="0">
                <a:ln w="317500">
                  <a:solidFill>
                    <a:schemeClr val="bg1"/>
                  </a:solidFill>
                </a:ln>
                <a:latin typeface="#9Slide07 Crocante" panose="02000000000000000000" pitchFamily="2" charset="-93"/>
              </a:endParaRPr>
            </a:p>
          </p:txBody>
        </p:sp>
        <p:sp>
          <p:nvSpPr>
            <p:cNvPr id="6" name="TextBox 5">
              <a:extLst>
                <a:ext uri="{FF2B5EF4-FFF2-40B4-BE49-F238E27FC236}">
                  <a16:creationId xmlns:a16="http://schemas.microsoft.com/office/drawing/2014/main" id="{998EEF7E-3CE5-5662-581B-189E6754E4DF}"/>
                </a:ext>
              </a:extLst>
            </p:cNvPr>
            <p:cNvSpPr txBox="1"/>
            <p:nvPr/>
          </p:nvSpPr>
          <p:spPr>
            <a:xfrm>
              <a:off x="2743200" y="1562100"/>
              <a:ext cx="7907165" cy="3046988"/>
            </a:xfrm>
            <a:prstGeom prst="rect">
              <a:avLst/>
            </a:prstGeom>
            <a:noFill/>
          </p:spPr>
          <p:txBody>
            <a:bodyPr wrap="none" rtlCol="0">
              <a:spAutoFit/>
            </a:bodyPr>
            <a:lstStyle/>
            <a:p>
              <a:pPr algn="ctr"/>
              <a:r>
                <a:rPr lang="en-GB" sz="9600" dirty="0">
                  <a:gradFill>
                    <a:gsLst>
                      <a:gs pos="0">
                        <a:srgbClr val="66FF33"/>
                      </a:gs>
                      <a:gs pos="100000">
                        <a:srgbClr val="FF0000"/>
                      </a:gs>
                    </a:gsLst>
                    <a:lin ang="5400000" scaled="1"/>
                  </a:gradFill>
                  <a:latin typeface="#9Slide07 Crocante" panose="02000000000000000000" pitchFamily="2" charset="-93"/>
                </a:rPr>
                <a:t>TRÒ CHƠI</a:t>
              </a:r>
            </a:p>
            <a:p>
              <a:pPr algn="ctr"/>
              <a:r>
                <a:rPr lang="en-GB" sz="9600" dirty="0">
                  <a:gradFill>
                    <a:gsLst>
                      <a:gs pos="0">
                        <a:srgbClr val="66FF33"/>
                      </a:gs>
                      <a:gs pos="100000">
                        <a:srgbClr val="FF0000"/>
                      </a:gs>
                    </a:gsLst>
                    <a:lin ang="5400000" scaled="1"/>
                  </a:gradFill>
                  <a:latin typeface="#9Slide07 Crocante" panose="02000000000000000000" pitchFamily="2" charset="-93"/>
                </a:rPr>
                <a:t>TRUYỀN BÓNG</a:t>
              </a:r>
              <a:endParaRPr lang="vi-VN" sz="9600" dirty="0">
                <a:gradFill>
                  <a:gsLst>
                    <a:gs pos="0">
                      <a:srgbClr val="66FF33"/>
                    </a:gs>
                    <a:gs pos="100000">
                      <a:srgbClr val="FF0000"/>
                    </a:gs>
                  </a:gsLst>
                  <a:lin ang="5400000" scaled="1"/>
                </a:gradFill>
                <a:latin typeface="#9Slide07 Crocante" panose="02000000000000000000" pitchFamily="2" charset="-93"/>
              </a:endParaRPr>
            </a:p>
          </p:txBody>
        </p:sp>
      </p:grpSp>
      <p:sp>
        <p:nvSpPr>
          <p:cNvPr id="9" name="Freeform 13">
            <a:extLst>
              <a:ext uri="{FF2B5EF4-FFF2-40B4-BE49-F238E27FC236}">
                <a16:creationId xmlns:a16="http://schemas.microsoft.com/office/drawing/2014/main" id="{291C51C7-E5FA-B1F0-ECED-FB0A54305F5A}"/>
              </a:ext>
            </a:extLst>
          </p:cNvPr>
          <p:cNvSpPr/>
          <p:nvPr/>
        </p:nvSpPr>
        <p:spPr>
          <a:xfrm flipH="1">
            <a:off x="11584675" y="4656641"/>
            <a:ext cx="5435553" cy="5774803"/>
          </a:xfrm>
          <a:custGeom>
            <a:avLst/>
            <a:gdLst/>
            <a:ahLst/>
            <a:cxnLst/>
            <a:rect l="l" t="t" r="r" b="b"/>
            <a:pathLst>
              <a:path w="1677969" h="1782703">
                <a:moveTo>
                  <a:pt x="0" y="0"/>
                </a:moveTo>
                <a:lnTo>
                  <a:pt x="1677969" y="0"/>
                </a:lnTo>
                <a:lnTo>
                  <a:pt x="1677969" y="1782703"/>
                </a:lnTo>
                <a:lnTo>
                  <a:pt x="0" y="1782703"/>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TextBox 10">
            <a:extLst>
              <a:ext uri="{FF2B5EF4-FFF2-40B4-BE49-F238E27FC236}">
                <a16:creationId xmlns:a16="http://schemas.microsoft.com/office/drawing/2014/main" id="{15195B34-DA3A-6C28-A972-651C70356B03}"/>
              </a:ext>
            </a:extLst>
          </p:cNvPr>
          <p:cNvSpPr txBox="1"/>
          <p:nvPr/>
        </p:nvSpPr>
        <p:spPr>
          <a:xfrm>
            <a:off x="2213218" y="3712339"/>
            <a:ext cx="9144000" cy="4154984"/>
          </a:xfrm>
          <a:prstGeom prst="rect">
            <a:avLst/>
          </a:prstGeom>
          <a:noFill/>
        </p:spPr>
        <p:txBody>
          <a:bodyPr wrap="square">
            <a:spAutoFit/>
          </a:bodyPr>
          <a:lstStyle/>
          <a:p>
            <a:pPr algn="ctr"/>
            <a:r>
              <a:rPr lang="vi-VN" sz="4400" i="1" dirty="0">
                <a:latin typeface="Calibri" panose="020F0502020204030204" pitchFamily="34" charset="0"/>
                <a:ea typeface="Calibri" panose="020F0502020204030204" pitchFamily="34" charset="0"/>
                <a:cs typeface="Calibri" panose="020F0502020204030204" pitchFamily="34" charset="0"/>
              </a:rPr>
              <a:t>Giáo viên mở một bài hát vui nhộn, học sinh sẽ chuyền quả bóng (hoặc bông hoa) đến bạn nào </a:t>
            </a:r>
            <a:r>
              <a:rPr lang="vi-VN" sz="4400" i="1" dirty="0" err="1">
                <a:latin typeface="Calibri" panose="020F0502020204030204" pitchFamily="34" charset="0"/>
                <a:ea typeface="Calibri" panose="020F0502020204030204" pitchFamily="34" charset="0"/>
                <a:cs typeface="Calibri" panose="020F0502020204030204" pitchFamily="34" charset="0"/>
              </a:rPr>
              <a:t>nhac</a:t>
            </a:r>
            <a:r>
              <a:rPr lang="vi-VN" sz="4400" i="1" dirty="0">
                <a:latin typeface="Calibri" panose="020F0502020204030204" pitchFamily="34" charset="0"/>
                <a:ea typeface="Calibri" panose="020F0502020204030204" pitchFamily="34" charset="0"/>
                <a:cs typeface="Calibri" panose="020F0502020204030204" pitchFamily="34" charset="0"/>
              </a:rPr>
              <a:t> dừng thì bạn ấy đứng lên kể tên một quyền/ hoặc bổn phận mà em cho là trẻ em được hưởng hoặc có bổn phận phải làm. </a:t>
            </a:r>
          </a:p>
        </p:txBody>
      </p:sp>
    </p:spTree>
    <p:extLst>
      <p:ext uri="{BB962C8B-B14F-4D97-AF65-F5344CB8AC3E}">
        <p14:creationId xmlns:p14="http://schemas.microsoft.com/office/powerpoint/2010/main" val="15392781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artoon of flowers and grass&#10;&#10;Description automatically generated">
            <a:extLst>
              <a:ext uri="{FF2B5EF4-FFF2-40B4-BE49-F238E27FC236}">
                <a16:creationId xmlns:a16="http://schemas.microsoft.com/office/drawing/2014/main" id="{0C5E392A-670A-76BA-A774-E73A0DEB3AB7}"/>
              </a:ext>
            </a:extLst>
          </p:cNvPr>
          <p:cNvPicPr>
            <a:picLocks noChangeAspect="1"/>
          </p:cNvPicPr>
          <p:nvPr/>
        </p:nvPicPr>
        <p:blipFill>
          <a:blip r:embed="rId2" cstate="print">
            <a:extLst>
              <a:ext uri="{28A0092B-C50C-407E-A947-70E740481C1C}">
                <a14:useLocalDpi xmlns:a14="http://schemas.microsoft.com/office/drawing/2010/main" val="0"/>
              </a:ext>
            </a:extLst>
          </a:blip>
          <a:srcRect l="11095" r="-1" b="-1"/>
          <a:stretch/>
        </p:blipFill>
        <p:spPr>
          <a:xfrm>
            <a:off x="20" y="1923"/>
            <a:ext cx="18287980" cy="10285077"/>
          </a:xfrm>
          <a:prstGeom prst="rect">
            <a:avLst/>
          </a:prstGeom>
        </p:spPr>
      </p:pic>
      <p:sp>
        <p:nvSpPr>
          <p:cNvPr id="2" name="Rectangle: Rounded Corners 1">
            <a:extLst>
              <a:ext uri="{FF2B5EF4-FFF2-40B4-BE49-F238E27FC236}">
                <a16:creationId xmlns:a16="http://schemas.microsoft.com/office/drawing/2014/main" id="{1BF6836E-8BE3-E05D-5868-FB0CDE9C9D01}"/>
              </a:ext>
            </a:extLst>
          </p:cNvPr>
          <p:cNvSpPr/>
          <p:nvPr/>
        </p:nvSpPr>
        <p:spPr>
          <a:xfrm>
            <a:off x="609600" y="571500"/>
            <a:ext cx="17373600" cy="9296400"/>
          </a:xfrm>
          <a:prstGeom prst="roundRect">
            <a:avLst>
              <a:gd name="adj" fmla="val 10207"/>
            </a:avLst>
          </a:prstGeom>
          <a:solidFill>
            <a:schemeClr val="bg1"/>
          </a:solidFill>
          <a:ln w="57150">
            <a:solidFill>
              <a:srgbClr val="92D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5" name="Group 4">
            <a:extLst>
              <a:ext uri="{FF2B5EF4-FFF2-40B4-BE49-F238E27FC236}">
                <a16:creationId xmlns:a16="http://schemas.microsoft.com/office/drawing/2014/main" id="{CF68DFE8-FD5C-FE0A-221C-64A17EE948EC}"/>
              </a:ext>
            </a:extLst>
          </p:cNvPr>
          <p:cNvGrpSpPr/>
          <p:nvPr/>
        </p:nvGrpSpPr>
        <p:grpSpPr>
          <a:xfrm>
            <a:off x="742363" y="659926"/>
            <a:ext cx="4067312" cy="1307626"/>
            <a:chOff x="742363" y="659926"/>
            <a:chExt cx="4067312" cy="1307626"/>
          </a:xfrm>
        </p:grpSpPr>
        <p:grpSp>
          <p:nvGrpSpPr>
            <p:cNvPr id="6" name="Group 5">
              <a:extLst>
                <a:ext uri="{FF2B5EF4-FFF2-40B4-BE49-F238E27FC236}">
                  <a16:creationId xmlns:a16="http://schemas.microsoft.com/office/drawing/2014/main" id="{D4C537DA-D6E4-67C3-BE5E-0B202D9A15C8}"/>
                </a:ext>
              </a:extLst>
            </p:cNvPr>
            <p:cNvGrpSpPr/>
            <p:nvPr/>
          </p:nvGrpSpPr>
          <p:grpSpPr>
            <a:xfrm>
              <a:off x="742363" y="659926"/>
              <a:ext cx="3829637" cy="1307626"/>
              <a:chOff x="742363" y="659926"/>
              <a:chExt cx="3829637" cy="1307626"/>
            </a:xfrm>
          </p:grpSpPr>
          <p:sp>
            <p:nvSpPr>
              <p:cNvPr id="9" name="Rectangle: Rounded Corners 8">
                <a:extLst>
                  <a:ext uri="{FF2B5EF4-FFF2-40B4-BE49-F238E27FC236}">
                    <a16:creationId xmlns:a16="http://schemas.microsoft.com/office/drawing/2014/main" id="{5320FDCA-387C-ABA3-9E29-526DD437A228}"/>
                  </a:ext>
                </a:extLst>
              </p:cNvPr>
              <p:cNvSpPr/>
              <p:nvPr/>
            </p:nvSpPr>
            <p:spPr>
              <a:xfrm>
                <a:off x="1485900" y="1028700"/>
                <a:ext cx="3086100" cy="938852"/>
              </a:xfrm>
              <a:prstGeom prst="round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sz="4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9E888E8E-923C-9C85-BA6D-6CB6C22003E5}"/>
                  </a:ext>
                </a:extLst>
              </p:cNvPr>
              <p:cNvPicPr>
                <a:picLocks noChangeAspect="1"/>
              </p:cNvPicPr>
              <p:nvPr/>
            </p:nvPicPr>
            <p:blipFill>
              <a:blip r:embed="rId3"/>
              <a:stretch>
                <a:fillRect/>
              </a:stretch>
            </p:blipFill>
            <p:spPr>
              <a:xfrm>
                <a:off x="742363" y="659926"/>
                <a:ext cx="1482501" cy="1219200"/>
              </a:xfrm>
              <a:prstGeom prst="rect">
                <a:avLst/>
              </a:prstGeom>
            </p:spPr>
          </p:pic>
        </p:grpSp>
        <p:sp>
          <p:nvSpPr>
            <p:cNvPr id="7" name="TextBox 6">
              <a:extLst>
                <a:ext uri="{FF2B5EF4-FFF2-40B4-BE49-F238E27FC236}">
                  <a16:creationId xmlns:a16="http://schemas.microsoft.com/office/drawing/2014/main" id="{894BF433-59DB-A11C-2DDF-B2615ED07829}"/>
                </a:ext>
              </a:extLst>
            </p:cNvPr>
            <p:cNvSpPr txBox="1"/>
            <p:nvPr/>
          </p:nvSpPr>
          <p:spPr>
            <a:xfrm>
              <a:off x="2371275" y="1116652"/>
              <a:ext cx="2438400" cy="830997"/>
            </a:xfrm>
            <a:prstGeom prst="rect">
              <a:avLst/>
            </a:prstGeom>
            <a:noFill/>
          </p:spPr>
          <p:txBody>
            <a:bodyPr wrap="square">
              <a:spAutoFit/>
            </a:bodyPr>
            <a:lstStyle/>
            <a:p>
              <a:r>
                <a:rPr lang="en-GB" sz="4800" b="1" dirty="0" err="1">
                  <a:solidFill>
                    <a:schemeClr val="bg1"/>
                  </a:solidFill>
                </a:rPr>
                <a:t>Gợi</a:t>
              </a:r>
              <a:r>
                <a:rPr lang="en-GB" sz="4800" b="1" dirty="0">
                  <a:solidFill>
                    <a:schemeClr val="bg1"/>
                  </a:solidFill>
                </a:rPr>
                <a:t> ý </a:t>
              </a:r>
              <a:endParaRPr lang="vi-VN" sz="4800" b="1" dirty="0">
                <a:solidFill>
                  <a:schemeClr val="bg1"/>
                </a:solidFill>
              </a:endParaRPr>
            </a:p>
          </p:txBody>
        </p:sp>
      </p:grpSp>
      <p:sp>
        <p:nvSpPr>
          <p:cNvPr id="16" name="TextBox 15">
            <a:extLst>
              <a:ext uri="{FF2B5EF4-FFF2-40B4-BE49-F238E27FC236}">
                <a16:creationId xmlns:a16="http://schemas.microsoft.com/office/drawing/2014/main" id="{FF62586B-DBD2-8F53-3E4C-D1A0EB74FA63}"/>
              </a:ext>
            </a:extLst>
          </p:cNvPr>
          <p:cNvSpPr txBox="1"/>
          <p:nvPr/>
        </p:nvSpPr>
        <p:spPr>
          <a:xfrm>
            <a:off x="4809675" y="713296"/>
            <a:ext cx="12266491" cy="1569660"/>
          </a:xfrm>
          <a:prstGeom prst="rect">
            <a:avLst/>
          </a:prstGeom>
          <a:noFill/>
        </p:spPr>
        <p:txBody>
          <a:bodyPr wrap="square">
            <a:spAutoFit/>
          </a:bodyPr>
          <a:lstStyle/>
          <a:p>
            <a:pPr indent="342900" algn="just">
              <a:spcAft>
                <a:spcPts val="800"/>
              </a:spcAft>
              <a:tabLst>
                <a:tab pos="346075" algn="l"/>
              </a:tabLst>
            </a:pPr>
            <a:r>
              <a:rPr lang="vi-VN" sz="4800" b="1" i="1" dirty="0">
                <a:effectLst/>
                <a:latin typeface="Calibri" panose="020F0502020204030204" pitchFamily="34" charset="0"/>
                <a:ea typeface="Calibri" panose="020F0502020204030204" pitchFamily="34" charset="0"/>
                <a:cs typeface="Calibri" panose="020F0502020204030204" pitchFamily="34" charset="0"/>
              </a:rPr>
              <a:t>Đề a: Trao đổi với bạn về một trong các quyền trẻ em được giới thiệu trong sách giáo khoa. </a:t>
            </a:r>
            <a:endParaRPr lang="vi-VN" sz="4000" b="1" i="1" dirty="0">
              <a:effectLst/>
              <a:latin typeface="Calibri" panose="020F0502020204030204" pitchFamily="34" charset="0"/>
              <a:ea typeface="Calibri" panose="020F0502020204030204" pitchFamily="34" charset="0"/>
              <a:cs typeface="Calibri" panose="020F0502020204030204" pitchFamily="34" charset="0"/>
            </a:endParaRPr>
          </a:p>
        </p:txBody>
      </p:sp>
      <p:grpSp>
        <p:nvGrpSpPr>
          <p:cNvPr id="25" name="Group 24">
            <a:extLst>
              <a:ext uri="{FF2B5EF4-FFF2-40B4-BE49-F238E27FC236}">
                <a16:creationId xmlns:a16="http://schemas.microsoft.com/office/drawing/2014/main" id="{0780CD98-6BC7-93BF-7263-E2231C09E59B}"/>
              </a:ext>
            </a:extLst>
          </p:cNvPr>
          <p:cNvGrpSpPr/>
          <p:nvPr/>
        </p:nvGrpSpPr>
        <p:grpSpPr>
          <a:xfrm>
            <a:off x="934274" y="2628900"/>
            <a:ext cx="7295326" cy="2283725"/>
            <a:chOff x="934274" y="2628900"/>
            <a:chExt cx="7295326" cy="2283725"/>
          </a:xfrm>
        </p:grpSpPr>
        <p:grpSp>
          <p:nvGrpSpPr>
            <p:cNvPr id="21" name="Group 20">
              <a:extLst>
                <a:ext uri="{FF2B5EF4-FFF2-40B4-BE49-F238E27FC236}">
                  <a16:creationId xmlns:a16="http://schemas.microsoft.com/office/drawing/2014/main" id="{25A3176A-0F42-9553-4361-9EDD15E852E0}"/>
                </a:ext>
              </a:extLst>
            </p:cNvPr>
            <p:cNvGrpSpPr/>
            <p:nvPr/>
          </p:nvGrpSpPr>
          <p:grpSpPr>
            <a:xfrm>
              <a:off x="934274" y="2628900"/>
              <a:ext cx="7295326" cy="2283725"/>
              <a:chOff x="934274" y="2628900"/>
              <a:chExt cx="7295326" cy="2283725"/>
            </a:xfrm>
          </p:grpSpPr>
          <p:sp>
            <p:nvSpPr>
              <p:cNvPr id="17" name="Rectangle: Rounded Corners 16">
                <a:extLst>
                  <a:ext uri="{FF2B5EF4-FFF2-40B4-BE49-F238E27FC236}">
                    <a16:creationId xmlns:a16="http://schemas.microsoft.com/office/drawing/2014/main" id="{E44B0C28-31EC-2BE4-FB2E-8E8C10A0F835}"/>
                  </a:ext>
                </a:extLst>
              </p:cNvPr>
              <p:cNvSpPr/>
              <p:nvPr/>
            </p:nvSpPr>
            <p:spPr>
              <a:xfrm>
                <a:off x="1066800" y="2628900"/>
                <a:ext cx="7162800" cy="175260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Rounded Corners 18">
                <a:extLst>
                  <a:ext uri="{FF2B5EF4-FFF2-40B4-BE49-F238E27FC236}">
                    <a16:creationId xmlns:a16="http://schemas.microsoft.com/office/drawing/2014/main" id="{2F3223E3-02B8-8B93-67C1-2F61B92DCA96}"/>
                  </a:ext>
                </a:extLst>
              </p:cNvPr>
              <p:cNvSpPr/>
              <p:nvPr/>
            </p:nvSpPr>
            <p:spPr>
              <a:xfrm>
                <a:off x="934274" y="3160025"/>
                <a:ext cx="7162800" cy="1752600"/>
              </a:xfrm>
              <a:prstGeom prst="round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4" name="TextBox 23">
              <a:extLst>
                <a:ext uri="{FF2B5EF4-FFF2-40B4-BE49-F238E27FC236}">
                  <a16:creationId xmlns:a16="http://schemas.microsoft.com/office/drawing/2014/main" id="{9ADEFA86-C02C-C26C-3733-CE2245C932D6}"/>
                </a:ext>
              </a:extLst>
            </p:cNvPr>
            <p:cNvSpPr txBox="1"/>
            <p:nvPr/>
          </p:nvSpPr>
          <p:spPr>
            <a:xfrm>
              <a:off x="1552162" y="3274726"/>
              <a:ext cx="6039676" cy="1569660"/>
            </a:xfrm>
            <a:prstGeom prst="rect">
              <a:avLst/>
            </a:prstGeom>
            <a:noFill/>
          </p:spPr>
          <p:txBody>
            <a:bodyPr wrap="square">
              <a:spAutoFit/>
            </a:bodyPr>
            <a:lstStyle/>
            <a:p>
              <a:pPr algn="ctr"/>
              <a:r>
                <a:rPr lang="vi-VN" sz="4800" dirty="0"/>
                <a:t>Bạn hiểu quyền đó thế nào?</a:t>
              </a:r>
            </a:p>
          </p:txBody>
        </p:sp>
      </p:grpSp>
      <p:grpSp>
        <p:nvGrpSpPr>
          <p:cNvPr id="28" name="Group 27">
            <a:extLst>
              <a:ext uri="{FF2B5EF4-FFF2-40B4-BE49-F238E27FC236}">
                <a16:creationId xmlns:a16="http://schemas.microsoft.com/office/drawing/2014/main" id="{26385203-8957-47B3-782E-923EB358A5A2}"/>
              </a:ext>
            </a:extLst>
          </p:cNvPr>
          <p:cNvGrpSpPr/>
          <p:nvPr/>
        </p:nvGrpSpPr>
        <p:grpSpPr>
          <a:xfrm>
            <a:off x="9925876" y="2560092"/>
            <a:ext cx="7295326" cy="2283725"/>
            <a:chOff x="9925876" y="2560092"/>
            <a:chExt cx="7295326" cy="2283725"/>
          </a:xfrm>
        </p:grpSpPr>
        <p:grpSp>
          <p:nvGrpSpPr>
            <p:cNvPr id="22" name="Group 21">
              <a:extLst>
                <a:ext uri="{FF2B5EF4-FFF2-40B4-BE49-F238E27FC236}">
                  <a16:creationId xmlns:a16="http://schemas.microsoft.com/office/drawing/2014/main" id="{02DFEEA8-14C2-3479-361C-78CFF498DC81}"/>
                </a:ext>
              </a:extLst>
            </p:cNvPr>
            <p:cNvGrpSpPr/>
            <p:nvPr/>
          </p:nvGrpSpPr>
          <p:grpSpPr>
            <a:xfrm>
              <a:off x="9925876" y="2560092"/>
              <a:ext cx="7295326" cy="2283725"/>
              <a:chOff x="9925876" y="2560092"/>
              <a:chExt cx="7295326" cy="2283725"/>
            </a:xfrm>
          </p:grpSpPr>
          <p:sp>
            <p:nvSpPr>
              <p:cNvPr id="18" name="Rectangle: Rounded Corners 17">
                <a:extLst>
                  <a:ext uri="{FF2B5EF4-FFF2-40B4-BE49-F238E27FC236}">
                    <a16:creationId xmlns:a16="http://schemas.microsoft.com/office/drawing/2014/main" id="{D85ADBAB-0B88-8FF0-832D-F12B35EE1D6F}"/>
                  </a:ext>
                </a:extLst>
              </p:cNvPr>
              <p:cNvSpPr/>
              <p:nvPr/>
            </p:nvSpPr>
            <p:spPr>
              <a:xfrm>
                <a:off x="10058402" y="2560092"/>
                <a:ext cx="7162800" cy="175260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Rectangle: Rounded Corners 19">
                <a:extLst>
                  <a:ext uri="{FF2B5EF4-FFF2-40B4-BE49-F238E27FC236}">
                    <a16:creationId xmlns:a16="http://schemas.microsoft.com/office/drawing/2014/main" id="{5043AF32-3042-A0F2-D5F6-FFFE12AE72B7}"/>
                  </a:ext>
                </a:extLst>
              </p:cNvPr>
              <p:cNvSpPr/>
              <p:nvPr/>
            </p:nvSpPr>
            <p:spPr>
              <a:xfrm>
                <a:off x="9925876" y="3091217"/>
                <a:ext cx="7162800" cy="1752600"/>
              </a:xfrm>
              <a:prstGeom prst="round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7" name="TextBox 26">
              <a:extLst>
                <a:ext uri="{FF2B5EF4-FFF2-40B4-BE49-F238E27FC236}">
                  <a16:creationId xmlns:a16="http://schemas.microsoft.com/office/drawing/2014/main" id="{8C81EF5E-9710-7EEC-1D23-78F03DE17077}"/>
                </a:ext>
              </a:extLst>
            </p:cNvPr>
            <p:cNvSpPr txBox="1"/>
            <p:nvPr/>
          </p:nvSpPr>
          <p:spPr>
            <a:xfrm>
              <a:off x="10383076" y="3160025"/>
              <a:ext cx="6248400" cy="1569660"/>
            </a:xfrm>
            <a:prstGeom prst="rect">
              <a:avLst/>
            </a:prstGeom>
            <a:noFill/>
          </p:spPr>
          <p:txBody>
            <a:bodyPr wrap="square">
              <a:spAutoFit/>
            </a:bodyPr>
            <a:lstStyle/>
            <a:p>
              <a:pPr algn="ctr"/>
              <a:r>
                <a:rPr lang="vi-VN" sz="4800" dirty="0"/>
                <a:t>Quyền đó có ý nghĩa gì đối với trẻ em?</a:t>
              </a:r>
            </a:p>
          </p:txBody>
        </p:sp>
      </p:grpSp>
    </p:spTree>
    <p:extLst>
      <p:ext uri="{BB962C8B-B14F-4D97-AF65-F5344CB8AC3E}">
        <p14:creationId xmlns:p14="http://schemas.microsoft.com/office/powerpoint/2010/main" val="15001698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artoon of flowers and grass&#10;&#10;Description automatically generated">
            <a:extLst>
              <a:ext uri="{FF2B5EF4-FFF2-40B4-BE49-F238E27FC236}">
                <a16:creationId xmlns:a16="http://schemas.microsoft.com/office/drawing/2014/main" id="{0C5E392A-670A-76BA-A774-E73A0DEB3AB7}"/>
              </a:ext>
            </a:extLst>
          </p:cNvPr>
          <p:cNvPicPr>
            <a:picLocks noChangeAspect="1"/>
          </p:cNvPicPr>
          <p:nvPr/>
        </p:nvPicPr>
        <p:blipFill>
          <a:blip r:embed="rId2" cstate="print">
            <a:extLst>
              <a:ext uri="{28A0092B-C50C-407E-A947-70E740481C1C}">
                <a14:useLocalDpi xmlns:a14="http://schemas.microsoft.com/office/drawing/2010/main" val="0"/>
              </a:ext>
            </a:extLst>
          </a:blip>
          <a:srcRect l="11095" r="-1" b="-1"/>
          <a:stretch/>
        </p:blipFill>
        <p:spPr>
          <a:xfrm>
            <a:off x="20" y="1923"/>
            <a:ext cx="18287980" cy="10285077"/>
          </a:xfrm>
          <a:prstGeom prst="rect">
            <a:avLst/>
          </a:prstGeom>
        </p:spPr>
      </p:pic>
      <p:sp>
        <p:nvSpPr>
          <p:cNvPr id="2" name="Rectangle: Rounded Corners 1">
            <a:extLst>
              <a:ext uri="{FF2B5EF4-FFF2-40B4-BE49-F238E27FC236}">
                <a16:creationId xmlns:a16="http://schemas.microsoft.com/office/drawing/2014/main" id="{1BF6836E-8BE3-E05D-5868-FB0CDE9C9D01}"/>
              </a:ext>
            </a:extLst>
          </p:cNvPr>
          <p:cNvSpPr/>
          <p:nvPr/>
        </p:nvSpPr>
        <p:spPr>
          <a:xfrm>
            <a:off x="609600" y="571500"/>
            <a:ext cx="17373600" cy="9296400"/>
          </a:xfrm>
          <a:prstGeom prst="roundRect">
            <a:avLst>
              <a:gd name="adj" fmla="val 10207"/>
            </a:avLst>
          </a:prstGeom>
          <a:solidFill>
            <a:schemeClr val="bg1"/>
          </a:solidFill>
          <a:ln w="57150">
            <a:solidFill>
              <a:srgbClr val="92D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5" name="Group 4">
            <a:extLst>
              <a:ext uri="{FF2B5EF4-FFF2-40B4-BE49-F238E27FC236}">
                <a16:creationId xmlns:a16="http://schemas.microsoft.com/office/drawing/2014/main" id="{CF68DFE8-FD5C-FE0A-221C-64A17EE948EC}"/>
              </a:ext>
            </a:extLst>
          </p:cNvPr>
          <p:cNvGrpSpPr/>
          <p:nvPr/>
        </p:nvGrpSpPr>
        <p:grpSpPr>
          <a:xfrm>
            <a:off x="742363" y="659926"/>
            <a:ext cx="4067312" cy="1307626"/>
            <a:chOff x="742363" y="659926"/>
            <a:chExt cx="4067312" cy="1307626"/>
          </a:xfrm>
        </p:grpSpPr>
        <p:grpSp>
          <p:nvGrpSpPr>
            <p:cNvPr id="6" name="Group 5">
              <a:extLst>
                <a:ext uri="{FF2B5EF4-FFF2-40B4-BE49-F238E27FC236}">
                  <a16:creationId xmlns:a16="http://schemas.microsoft.com/office/drawing/2014/main" id="{D4C537DA-D6E4-67C3-BE5E-0B202D9A15C8}"/>
                </a:ext>
              </a:extLst>
            </p:cNvPr>
            <p:cNvGrpSpPr/>
            <p:nvPr/>
          </p:nvGrpSpPr>
          <p:grpSpPr>
            <a:xfrm>
              <a:off x="742363" y="659926"/>
              <a:ext cx="3829637" cy="1307626"/>
              <a:chOff x="742363" y="659926"/>
              <a:chExt cx="3829637" cy="1307626"/>
            </a:xfrm>
          </p:grpSpPr>
          <p:sp>
            <p:nvSpPr>
              <p:cNvPr id="9" name="Rectangle: Rounded Corners 8">
                <a:extLst>
                  <a:ext uri="{FF2B5EF4-FFF2-40B4-BE49-F238E27FC236}">
                    <a16:creationId xmlns:a16="http://schemas.microsoft.com/office/drawing/2014/main" id="{5320FDCA-387C-ABA3-9E29-526DD437A228}"/>
                  </a:ext>
                </a:extLst>
              </p:cNvPr>
              <p:cNvSpPr/>
              <p:nvPr/>
            </p:nvSpPr>
            <p:spPr>
              <a:xfrm>
                <a:off x="1485900" y="1028700"/>
                <a:ext cx="3086100" cy="938852"/>
              </a:xfrm>
              <a:prstGeom prst="round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sz="4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9E888E8E-923C-9C85-BA6D-6CB6C22003E5}"/>
                  </a:ext>
                </a:extLst>
              </p:cNvPr>
              <p:cNvPicPr>
                <a:picLocks noChangeAspect="1"/>
              </p:cNvPicPr>
              <p:nvPr/>
            </p:nvPicPr>
            <p:blipFill>
              <a:blip r:embed="rId3"/>
              <a:stretch>
                <a:fillRect/>
              </a:stretch>
            </p:blipFill>
            <p:spPr>
              <a:xfrm>
                <a:off x="742363" y="659926"/>
                <a:ext cx="1482501" cy="1219200"/>
              </a:xfrm>
              <a:prstGeom prst="rect">
                <a:avLst/>
              </a:prstGeom>
            </p:spPr>
          </p:pic>
        </p:grpSp>
        <p:sp>
          <p:nvSpPr>
            <p:cNvPr id="7" name="TextBox 6">
              <a:extLst>
                <a:ext uri="{FF2B5EF4-FFF2-40B4-BE49-F238E27FC236}">
                  <a16:creationId xmlns:a16="http://schemas.microsoft.com/office/drawing/2014/main" id="{894BF433-59DB-A11C-2DDF-B2615ED07829}"/>
                </a:ext>
              </a:extLst>
            </p:cNvPr>
            <p:cNvSpPr txBox="1"/>
            <p:nvPr/>
          </p:nvSpPr>
          <p:spPr>
            <a:xfrm>
              <a:off x="2371275" y="1116652"/>
              <a:ext cx="2438400" cy="830997"/>
            </a:xfrm>
            <a:prstGeom prst="rect">
              <a:avLst/>
            </a:prstGeom>
            <a:noFill/>
          </p:spPr>
          <p:txBody>
            <a:bodyPr wrap="square">
              <a:spAutoFit/>
            </a:bodyPr>
            <a:lstStyle/>
            <a:p>
              <a:r>
                <a:rPr lang="en-GB" sz="4800" b="1" dirty="0" err="1">
                  <a:solidFill>
                    <a:schemeClr val="bg1"/>
                  </a:solidFill>
                </a:rPr>
                <a:t>Gợi</a:t>
              </a:r>
              <a:r>
                <a:rPr lang="en-GB" sz="4800" b="1" dirty="0">
                  <a:solidFill>
                    <a:schemeClr val="bg1"/>
                  </a:solidFill>
                </a:rPr>
                <a:t> ý </a:t>
              </a:r>
              <a:endParaRPr lang="vi-VN" sz="4800" b="1" dirty="0">
                <a:solidFill>
                  <a:schemeClr val="bg1"/>
                </a:solidFill>
              </a:endParaRPr>
            </a:p>
          </p:txBody>
        </p:sp>
      </p:grpSp>
      <p:sp>
        <p:nvSpPr>
          <p:cNvPr id="16" name="TextBox 15">
            <a:extLst>
              <a:ext uri="{FF2B5EF4-FFF2-40B4-BE49-F238E27FC236}">
                <a16:creationId xmlns:a16="http://schemas.microsoft.com/office/drawing/2014/main" id="{FF62586B-DBD2-8F53-3E4C-D1A0EB74FA63}"/>
              </a:ext>
            </a:extLst>
          </p:cNvPr>
          <p:cNvSpPr txBox="1"/>
          <p:nvPr/>
        </p:nvSpPr>
        <p:spPr>
          <a:xfrm>
            <a:off x="4809675" y="713296"/>
            <a:ext cx="12266491" cy="2308324"/>
          </a:xfrm>
          <a:prstGeom prst="rect">
            <a:avLst/>
          </a:prstGeom>
          <a:noFill/>
        </p:spPr>
        <p:txBody>
          <a:bodyPr wrap="square">
            <a:spAutoFit/>
          </a:bodyPr>
          <a:lstStyle/>
          <a:p>
            <a:pPr indent="342900" algn="just">
              <a:spcAft>
                <a:spcPts val="800"/>
              </a:spcAft>
              <a:tabLst>
                <a:tab pos="346075" algn="l"/>
              </a:tabLst>
            </a:pPr>
            <a:r>
              <a:rPr lang="vi-VN" sz="4800" b="1" i="1" dirty="0">
                <a:effectLst/>
                <a:latin typeface="Calibri" panose="020F0502020204030204" pitchFamily="34" charset="0"/>
                <a:ea typeface="Calibri" panose="020F0502020204030204" pitchFamily="34" charset="0"/>
                <a:cs typeface="Calibri" panose="020F0502020204030204" pitchFamily="34" charset="0"/>
              </a:rPr>
              <a:t>Đề b: Trao đổi với bạn về việc em mong muốn cha mẹ (hoặc người lớn) hiểu và giúp đỡ em thực hiện nguyện vọng của mình.</a:t>
            </a:r>
            <a:endParaRPr lang="vi-VN" sz="4000" b="1" i="1" dirty="0">
              <a:effectLst/>
              <a:latin typeface="Calibri" panose="020F0502020204030204" pitchFamily="34" charset="0"/>
              <a:ea typeface="Calibri" panose="020F0502020204030204" pitchFamily="34" charset="0"/>
              <a:cs typeface="Calibri" panose="020F0502020204030204" pitchFamily="34" charset="0"/>
            </a:endParaRPr>
          </a:p>
        </p:txBody>
      </p:sp>
      <p:grpSp>
        <p:nvGrpSpPr>
          <p:cNvPr id="12" name="Group 11">
            <a:extLst>
              <a:ext uri="{FF2B5EF4-FFF2-40B4-BE49-F238E27FC236}">
                <a16:creationId xmlns:a16="http://schemas.microsoft.com/office/drawing/2014/main" id="{1A438571-0B3A-DE08-F624-F17C49138967}"/>
              </a:ext>
            </a:extLst>
          </p:cNvPr>
          <p:cNvGrpSpPr/>
          <p:nvPr/>
        </p:nvGrpSpPr>
        <p:grpSpPr>
          <a:xfrm>
            <a:off x="924337" y="3545574"/>
            <a:ext cx="7450298" cy="4493525"/>
            <a:chOff x="924337" y="3545574"/>
            <a:chExt cx="7450298" cy="4493525"/>
          </a:xfrm>
        </p:grpSpPr>
        <p:grpSp>
          <p:nvGrpSpPr>
            <p:cNvPr id="21" name="Group 20">
              <a:extLst>
                <a:ext uri="{FF2B5EF4-FFF2-40B4-BE49-F238E27FC236}">
                  <a16:creationId xmlns:a16="http://schemas.microsoft.com/office/drawing/2014/main" id="{25A3176A-0F42-9553-4361-9EDD15E852E0}"/>
                </a:ext>
              </a:extLst>
            </p:cNvPr>
            <p:cNvGrpSpPr/>
            <p:nvPr/>
          </p:nvGrpSpPr>
          <p:grpSpPr>
            <a:xfrm>
              <a:off x="924337" y="3545574"/>
              <a:ext cx="7450298" cy="4493525"/>
              <a:chOff x="934274" y="2628900"/>
              <a:chExt cx="7450298" cy="4493525"/>
            </a:xfrm>
          </p:grpSpPr>
          <p:sp>
            <p:nvSpPr>
              <p:cNvPr id="17" name="Rectangle: Rounded Corners 16">
                <a:extLst>
                  <a:ext uri="{FF2B5EF4-FFF2-40B4-BE49-F238E27FC236}">
                    <a16:creationId xmlns:a16="http://schemas.microsoft.com/office/drawing/2014/main" id="{E44B0C28-31EC-2BE4-FB2E-8E8C10A0F835}"/>
                  </a:ext>
                </a:extLst>
              </p:cNvPr>
              <p:cNvSpPr/>
              <p:nvPr/>
            </p:nvSpPr>
            <p:spPr>
              <a:xfrm>
                <a:off x="1066800" y="2628900"/>
                <a:ext cx="7317772" cy="4417326"/>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 name="Rectangle: Rounded Corners 18">
                <a:extLst>
                  <a:ext uri="{FF2B5EF4-FFF2-40B4-BE49-F238E27FC236}">
                    <a16:creationId xmlns:a16="http://schemas.microsoft.com/office/drawing/2014/main" id="{2F3223E3-02B8-8B93-67C1-2F61B92DCA96}"/>
                  </a:ext>
                </a:extLst>
              </p:cNvPr>
              <p:cNvSpPr/>
              <p:nvPr/>
            </p:nvSpPr>
            <p:spPr>
              <a:xfrm>
                <a:off x="934274" y="3160024"/>
                <a:ext cx="7162800" cy="3962401"/>
              </a:xfrm>
              <a:prstGeom prst="round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0" name="TextBox 9">
              <a:extLst>
                <a:ext uri="{FF2B5EF4-FFF2-40B4-BE49-F238E27FC236}">
                  <a16:creationId xmlns:a16="http://schemas.microsoft.com/office/drawing/2014/main" id="{C6DD3C5D-7633-2405-26AC-1CBF2BFD5032}"/>
                </a:ext>
              </a:extLst>
            </p:cNvPr>
            <p:cNvSpPr txBox="1"/>
            <p:nvPr/>
          </p:nvSpPr>
          <p:spPr>
            <a:xfrm>
              <a:off x="1138031" y="4134130"/>
              <a:ext cx="6867937" cy="3785652"/>
            </a:xfrm>
            <a:prstGeom prst="rect">
              <a:avLst/>
            </a:prstGeom>
            <a:noFill/>
          </p:spPr>
          <p:txBody>
            <a:bodyPr wrap="square">
              <a:spAutoFit/>
            </a:bodyPr>
            <a:lstStyle/>
            <a:p>
              <a:r>
                <a:rPr lang="vi-VN" sz="4000" i="1" dirty="0">
                  <a:latin typeface="Calibri" panose="020F0502020204030204" pitchFamily="34" charset="0"/>
                  <a:ea typeface="Calibri" panose="020F0502020204030204" pitchFamily="34" charset="0"/>
                  <a:cs typeface="Calibri" panose="020F0502020204030204" pitchFamily="34" charset="0"/>
                </a:rPr>
                <a:t>Bạn có mong muốn, nguyện vọng gì? Vì sao bạn cần thuyết phục cha mẹ để em thực hiện được nguyện vọng đó? Bạn muốn cha mẹ (người lớn) làm gì để giúp bạn? </a:t>
              </a:r>
            </a:p>
          </p:txBody>
        </p:sp>
      </p:grpSp>
      <p:grpSp>
        <p:nvGrpSpPr>
          <p:cNvPr id="15" name="Group 14">
            <a:extLst>
              <a:ext uri="{FF2B5EF4-FFF2-40B4-BE49-F238E27FC236}">
                <a16:creationId xmlns:a16="http://schemas.microsoft.com/office/drawing/2014/main" id="{FBB29EA7-06A4-9C89-46E9-5629F05BB6D4}"/>
              </a:ext>
            </a:extLst>
          </p:cNvPr>
          <p:cNvGrpSpPr/>
          <p:nvPr/>
        </p:nvGrpSpPr>
        <p:grpSpPr>
          <a:xfrm>
            <a:off x="9448800" y="3609962"/>
            <a:ext cx="7782336" cy="4429136"/>
            <a:chOff x="9448800" y="3609962"/>
            <a:chExt cx="7782336" cy="4429136"/>
          </a:xfrm>
        </p:grpSpPr>
        <p:grpSp>
          <p:nvGrpSpPr>
            <p:cNvPr id="22" name="Group 21">
              <a:extLst>
                <a:ext uri="{FF2B5EF4-FFF2-40B4-BE49-F238E27FC236}">
                  <a16:creationId xmlns:a16="http://schemas.microsoft.com/office/drawing/2014/main" id="{02DFEEA8-14C2-3479-361C-78CFF498DC81}"/>
                </a:ext>
              </a:extLst>
            </p:cNvPr>
            <p:cNvGrpSpPr/>
            <p:nvPr/>
          </p:nvGrpSpPr>
          <p:grpSpPr>
            <a:xfrm>
              <a:off x="9448800" y="3609962"/>
              <a:ext cx="7782336" cy="4429136"/>
              <a:chOff x="9593836" y="2560091"/>
              <a:chExt cx="7782336" cy="4429136"/>
            </a:xfrm>
          </p:grpSpPr>
          <p:sp>
            <p:nvSpPr>
              <p:cNvPr id="18" name="Rectangle: Rounded Corners 17">
                <a:extLst>
                  <a:ext uri="{FF2B5EF4-FFF2-40B4-BE49-F238E27FC236}">
                    <a16:creationId xmlns:a16="http://schemas.microsoft.com/office/drawing/2014/main" id="{D85ADBAB-0B88-8FF0-832D-F12B35EE1D6F}"/>
                  </a:ext>
                </a:extLst>
              </p:cNvPr>
              <p:cNvSpPr/>
              <p:nvPr/>
            </p:nvSpPr>
            <p:spPr>
              <a:xfrm>
                <a:off x="10058401" y="2560091"/>
                <a:ext cx="7317771" cy="4352937"/>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Rectangle: Rounded Corners 19">
                <a:extLst>
                  <a:ext uri="{FF2B5EF4-FFF2-40B4-BE49-F238E27FC236}">
                    <a16:creationId xmlns:a16="http://schemas.microsoft.com/office/drawing/2014/main" id="{5043AF32-3042-A0F2-D5F6-FFFE12AE72B7}"/>
                  </a:ext>
                </a:extLst>
              </p:cNvPr>
              <p:cNvSpPr/>
              <p:nvPr/>
            </p:nvSpPr>
            <p:spPr>
              <a:xfrm>
                <a:off x="9593836" y="3026826"/>
                <a:ext cx="7494839" cy="3962401"/>
              </a:xfrm>
              <a:prstGeom prst="round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grpSp>
        <p:sp>
          <p:nvSpPr>
            <p:cNvPr id="14" name="TextBox 13">
              <a:extLst>
                <a:ext uri="{FF2B5EF4-FFF2-40B4-BE49-F238E27FC236}">
                  <a16:creationId xmlns:a16="http://schemas.microsoft.com/office/drawing/2014/main" id="{E0C0A2FB-4422-A194-0902-432AFB74AC57}"/>
                </a:ext>
              </a:extLst>
            </p:cNvPr>
            <p:cNvSpPr txBox="1"/>
            <p:nvPr/>
          </p:nvSpPr>
          <p:spPr>
            <a:xfrm>
              <a:off x="9911079" y="4321102"/>
              <a:ext cx="6821044" cy="2123658"/>
            </a:xfrm>
            <a:prstGeom prst="rect">
              <a:avLst/>
            </a:prstGeom>
            <a:noFill/>
          </p:spPr>
          <p:txBody>
            <a:bodyPr wrap="square">
              <a:spAutoFit/>
            </a:bodyPr>
            <a:lstStyle/>
            <a:p>
              <a:r>
                <a:rPr lang="vi-VN" sz="4400" i="1" dirty="0">
                  <a:latin typeface="Calibri" panose="020F0502020204030204" pitchFamily="34" charset="0"/>
                  <a:ea typeface="Calibri" panose="020F0502020204030204" pitchFamily="34" charset="0"/>
                  <a:cs typeface="Calibri" panose="020F0502020204030204" pitchFamily="34" charset="0"/>
                </a:rPr>
                <a:t>Trao đổi với bạn về cách giải quyết vấn đề của mình và của bạn.</a:t>
              </a:r>
            </a:p>
          </p:txBody>
        </p:sp>
      </p:grpSp>
    </p:spTree>
    <p:extLst>
      <p:ext uri="{BB962C8B-B14F-4D97-AF65-F5344CB8AC3E}">
        <p14:creationId xmlns:p14="http://schemas.microsoft.com/office/powerpoint/2010/main" val="12845980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descr="A cartoon of flowers and grass&#10;&#10;Description automatically generated">
            <a:extLst>
              <a:ext uri="{FF2B5EF4-FFF2-40B4-BE49-F238E27FC236}">
                <a16:creationId xmlns:a16="http://schemas.microsoft.com/office/drawing/2014/main" id="{0C5E392A-670A-76BA-A774-E73A0DEB3AB7}"/>
              </a:ext>
            </a:extLst>
          </p:cNvPr>
          <p:cNvPicPr>
            <a:picLocks noChangeAspect="1"/>
          </p:cNvPicPr>
          <p:nvPr/>
        </p:nvPicPr>
        <p:blipFill>
          <a:blip r:embed="rId2" cstate="print">
            <a:extLst>
              <a:ext uri="{28A0092B-C50C-407E-A947-70E740481C1C}">
                <a14:useLocalDpi xmlns:a14="http://schemas.microsoft.com/office/drawing/2010/main" val="0"/>
              </a:ext>
            </a:extLst>
          </a:blip>
          <a:srcRect l="11095" r="-1" b="-1"/>
          <a:stretch/>
        </p:blipFill>
        <p:spPr>
          <a:xfrm>
            <a:off x="20" y="1923"/>
            <a:ext cx="18287980" cy="10285077"/>
          </a:xfrm>
          <a:prstGeom prst="rect">
            <a:avLst/>
          </a:prstGeom>
        </p:spPr>
      </p:pic>
      <p:sp>
        <p:nvSpPr>
          <p:cNvPr id="4" name="Freeform 17">
            <a:extLst>
              <a:ext uri="{FF2B5EF4-FFF2-40B4-BE49-F238E27FC236}">
                <a16:creationId xmlns:a16="http://schemas.microsoft.com/office/drawing/2014/main" id="{B0276629-388F-D5EA-E04B-6AFDDD4E772E}"/>
              </a:ext>
            </a:extLst>
          </p:cNvPr>
          <p:cNvSpPr/>
          <p:nvPr/>
        </p:nvSpPr>
        <p:spPr>
          <a:xfrm>
            <a:off x="533400" y="1866900"/>
            <a:ext cx="11506200" cy="6324600"/>
          </a:xfrm>
          <a:custGeom>
            <a:avLst/>
            <a:gdLst/>
            <a:ahLst/>
            <a:cxnLst/>
            <a:rect l="l" t="t" r="r" b="b"/>
            <a:pathLst>
              <a:path w="2706982" h="1698631">
                <a:moveTo>
                  <a:pt x="0" y="0"/>
                </a:moveTo>
                <a:lnTo>
                  <a:pt x="2706982" y="0"/>
                </a:lnTo>
                <a:lnTo>
                  <a:pt x="2706982" y="1698631"/>
                </a:lnTo>
                <a:lnTo>
                  <a:pt x="0" y="169863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3">
            <a:extLst>
              <a:ext uri="{FF2B5EF4-FFF2-40B4-BE49-F238E27FC236}">
                <a16:creationId xmlns:a16="http://schemas.microsoft.com/office/drawing/2014/main" id="{3A166F5A-1880-BED0-5247-B6EB846472EC}"/>
              </a:ext>
            </a:extLst>
          </p:cNvPr>
          <p:cNvSpPr/>
          <p:nvPr/>
        </p:nvSpPr>
        <p:spPr>
          <a:xfrm>
            <a:off x="11430000" y="3314700"/>
            <a:ext cx="4012501" cy="7162800"/>
          </a:xfrm>
          <a:custGeom>
            <a:avLst/>
            <a:gdLst/>
            <a:ahLst/>
            <a:cxnLst/>
            <a:rect l="l" t="t" r="r" b="b"/>
            <a:pathLst>
              <a:path w="2880162" h="4912857">
                <a:moveTo>
                  <a:pt x="0" y="0"/>
                </a:moveTo>
                <a:lnTo>
                  <a:pt x="2880162" y="0"/>
                </a:lnTo>
                <a:lnTo>
                  <a:pt x="2880162" y="4912857"/>
                </a:lnTo>
                <a:lnTo>
                  <a:pt x="0" y="4912857"/>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56DE2122-E515-8C74-4C0B-6A618D9628EF}"/>
              </a:ext>
            </a:extLst>
          </p:cNvPr>
          <p:cNvSpPr txBox="1"/>
          <p:nvPr/>
        </p:nvSpPr>
        <p:spPr>
          <a:xfrm>
            <a:off x="4343400" y="2019300"/>
            <a:ext cx="426720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9Slide03 AllRoundGothic" panose="020B0703020202020104" pitchFamily="34" charset="-93"/>
                <a:ea typeface="+mn-ea"/>
                <a:cs typeface="+mn-cs"/>
              </a:rPr>
              <a:t>VẬN DỤNG</a:t>
            </a:r>
            <a:endParaRPr kumimoji="0" lang="vi-VN" sz="4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9Slide03 AllRoundGothic" panose="020B0703020202020104" pitchFamily="34" charset="-93"/>
              <a:ea typeface="+mn-ea"/>
              <a:cs typeface="+mn-cs"/>
            </a:endParaRPr>
          </a:p>
        </p:txBody>
      </p:sp>
      <p:sp>
        <p:nvSpPr>
          <p:cNvPr id="10" name="TextBox 9">
            <a:extLst>
              <a:ext uri="{FF2B5EF4-FFF2-40B4-BE49-F238E27FC236}">
                <a16:creationId xmlns:a16="http://schemas.microsoft.com/office/drawing/2014/main" id="{FF2B17DE-400F-5672-DDF0-D42A4E3F0E4D}"/>
              </a:ext>
            </a:extLst>
          </p:cNvPr>
          <p:cNvSpPr txBox="1"/>
          <p:nvPr/>
        </p:nvSpPr>
        <p:spPr>
          <a:xfrm>
            <a:off x="950224" y="3189387"/>
            <a:ext cx="10477490" cy="424731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DE7FB4"/>
                </a:solidFill>
                <a:effectLst/>
                <a:uLnTx/>
                <a:uFillTx/>
                <a:latin typeface="#9Slide03 AllRoundGothic" panose="020B0703020202020104" pitchFamily="34" charset="-93"/>
                <a:ea typeface="+mn-ea"/>
                <a:cs typeface="+mn-cs"/>
              </a:rPr>
              <a:t>V</a:t>
            </a:r>
            <a:r>
              <a:rPr kumimoji="0" lang="vi-VN" sz="5400" b="0" i="0" u="none" strike="noStrike" kern="1200" cap="none" spc="0" normalizeH="0" baseline="0" noProof="0" dirty="0">
                <a:ln>
                  <a:noFill/>
                </a:ln>
                <a:solidFill>
                  <a:srgbClr val="DE7FB4"/>
                </a:solidFill>
                <a:effectLst/>
                <a:uLnTx/>
                <a:uFillTx/>
                <a:latin typeface="#9Slide03 AllRoundGothic" panose="020B0703020202020104" pitchFamily="34" charset="-93"/>
                <a:ea typeface="+mn-ea"/>
                <a:cs typeface="+mn-cs"/>
              </a:rPr>
              <a:t>ề nhà tìm hiểu thêm về các quyền, bổn phận của trẻ em được quy định trong Luật Trẻ em; trao đổi với người thân về những điều mình tìm hiểu được.</a:t>
            </a:r>
          </a:p>
        </p:txBody>
      </p:sp>
    </p:spTree>
    <p:extLst>
      <p:ext uri="{BB962C8B-B14F-4D97-AF65-F5344CB8AC3E}">
        <p14:creationId xmlns:p14="http://schemas.microsoft.com/office/powerpoint/2010/main" val="37673843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descr="A cartoon of flowers and grass&#10;&#10;Description automatically generated">
            <a:extLst>
              <a:ext uri="{FF2B5EF4-FFF2-40B4-BE49-F238E27FC236}">
                <a16:creationId xmlns:a16="http://schemas.microsoft.com/office/drawing/2014/main" id="{0C5E392A-670A-76BA-A774-E73A0DEB3AB7}"/>
              </a:ext>
            </a:extLst>
          </p:cNvPr>
          <p:cNvPicPr>
            <a:picLocks noChangeAspect="1"/>
          </p:cNvPicPr>
          <p:nvPr/>
        </p:nvPicPr>
        <p:blipFill>
          <a:blip r:embed="rId2" cstate="print">
            <a:extLst>
              <a:ext uri="{28A0092B-C50C-407E-A947-70E740481C1C}">
                <a14:useLocalDpi xmlns:a14="http://schemas.microsoft.com/office/drawing/2010/main" val="0"/>
              </a:ext>
            </a:extLst>
          </a:blip>
          <a:srcRect l="11095" r="-1" b="-1"/>
          <a:stretch/>
        </p:blipFill>
        <p:spPr>
          <a:xfrm>
            <a:off x="20" y="1923"/>
            <a:ext cx="18287980" cy="10285077"/>
          </a:xfrm>
          <a:prstGeom prst="rect">
            <a:avLst/>
          </a:prstGeom>
        </p:spPr>
      </p:pic>
      <p:sp>
        <p:nvSpPr>
          <p:cNvPr id="2" name="Freeform 15">
            <a:extLst>
              <a:ext uri="{FF2B5EF4-FFF2-40B4-BE49-F238E27FC236}">
                <a16:creationId xmlns:a16="http://schemas.microsoft.com/office/drawing/2014/main" id="{0A3CFFF7-4460-9391-60F6-6B5504529946}"/>
              </a:ext>
            </a:extLst>
          </p:cNvPr>
          <p:cNvSpPr/>
          <p:nvPr/>
        </p:nvSpPr>
        <p:spPr>
          <a:xfrm flipH="1">
            <a:off x="1143000" y="4000500"/>
            <a:ext cx="4959227" cy="8216034"/>
          </a:xfrm>
          <a:custGeom>
            <a:avLst/>
            <a:gdLst/>
            <a:ahLst/>
            <a:cxnLst/>
            <a:rect l="l" t="t" r="r" b="b"/>
            <a:pathLst>
              <a:path w="2135283" h="4106314">
                <a:moveTo>
                  <a:pt x="0" y="0"/>
                </a:moveTo>
                <a:lnTo>
                  <a:pt x="2135283" y="0"/>
                </a:lnTo>
                <a:lnTo>
                  <a:pt x="2135283" y="4106314"/>
                </a:lnTo>
                <a:lnTo>
                  <a:pt x="0" y="410631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1" name="Group 10">
            <a:extLst>
              <a:ext uri="{FF2B5EF4-FFF2-40B4-BE49-F238E27FC236}">
                <a16:creationId xmlns:a16="http://schemas.microsoft.com/office/drawing/2014/main" id="{2A66F2AA-83BA-A147-5F18-E922EB0597C1}"/>
              </a:ext>
            </a:extLst>
          </p:cNvPr>
          <p:cNvGrpSpPr/>
          <p:nvPr/>
        </p:nvGrpSpPr>
        <p:grpSpPr>
          <a:xfrm>
            <a:off x="5223641" y="2705100"/>
            <a:ext cx="12302359" cy="5201424"/>
            <a:chOff x="5223641" y="2705100"/>
            <a:chExt cx="12302359" cy="5201424"/>
          </a:xfrm>
        </p:grpSpPr>
        <p:sp>
          <p:nvSpPr>
            <p:cNvPr id="6" name="TextBox 5">
              <a:extLst>
                <a:ext uri="{FF2B5EF4-FFF2-40B4-BE49-F238E27FC236}">
                  <a16:creationId xmlns:a16="http://schemas.microsoft.com/office/drawing/2014/main" id="{58F0B353-2142-47C2-0D83-114C59A5E9C5}"/>
                </a:ext>
              </a:extLst>
            </p:cNvPr>
            <p:cNvSpPr txBox="1"/>
            <p:nvPr/>
          </p:nvSpPr>
          <p:spPr>
            <a:xfrm>
              <a:off x="5257800" y="2705100"/>
              <a:ext cx="12268200" cy="5201424"/>
            </a:xfrm>
            <a:prstGeom prst="rect">
              <a:avLst/>
            </a:prstGeom>
            <a:noFill/>
          </p:spPr>
          <p:txBody>
            <a:bodyPr wrap="square" rtlCol="0">
              <a:spAutoFit/>
            </a:bodyPr>
            <a:lstStyle/>
            <a:p>
              <a:pPr algn="ctr"/>
              <a:r>
                <a:rPr lang="en-GB" sz="16600" dirty="0" err="1">
                  <a:ln w="495300">
                    <a:solidFill>
                      <a:schemeClr val="bg1"/>
                    </a:solidFill>
                  </a:ln>
                  <a:effectLst>
                    <a:outerShdw blurRad="50800" dist="38100" algn="l" rotWithShape="0">
                      <a:prstClr val="black">
                        <a:alpha val="40000"/>
                      </a:prstClr>
                    </a:outerShdw>
                  </a:effectLst>
                  <a:latin typeface="#9Slide07 Crocante" panose="02000000000000000000" pitchFamily="2" charset="-93"/>
                </a:rPr>
                <a:t>Tạm</a:t>
              </a:r>
              <a:r>
                <a:rPr lang="en-GB" sz="16600" dirty="0">
                  <a:ln w="495300">
                    <a:solidFill>
                      <a:schemeClr val="bg1"/>
                    </a:solidFill>
                  </a:ln>
                  <a:effectLst>
                    <a:outerShdw blurRad="50800" dist="38100" algn="l" rotWithShape="0">
                      <a:prstClr val="black">
                        <a:alpha val="40000"/>
                      </a:prstClr>
                    </a:outerShdw>
                  </a:effectLst>
                  <a:latin typeface="#9Slide07 Crocante" panose="02000000000000000000" pitchFamily="2" charset="-93"/>
                </a:rPr>
                <a:t> </a:t>
              </a:r>
              <a:r>
                <a:rPr lang="en-GB" sz="16600" dirty="0" err="1">
                  <a:ln w="495300">
                    <a:solidFill>
                      <a:schemeClr val="bg1"/>
                    </a:solidFill>
                  </a:ln>
                  <a:effectLst>
                    <a:outerShdw blurRad="50800" dist="38100" algn="l" rotWithShape="0">
                      <a:prstClr val="black">
                        <a:alpha val="40000"/>
                      </a:prstClr>
                    </a:outerShdw>
                  </a:effectLst>
                  <a:latin typeface="#9Slide07 Crocante" panose="02000000000000000000" pitchFamily="2" charset="-93"/>
                </a:rPr>
                <a:t>biệt</a:t>
              </a:r>
              <a:r>
                <a:rPr lang="en-GB" sz="16600" dirty="0">
                  <a:ln w="495300">
                    <a:solidFill>
                      <a:schemeClr val="bg1"/>
                    </a:solidFill>
                  </a:ln>
                  <a:effectLst>
                    <a:outerShdw blurRad="50800" dist="38100" algn="l" rotWithShape="0">
                      <a:prstClr val="black">
                        <a:alpha val="40000"/>
                      </a:prstClr>
                    </a:outerShdw>
                  </a:effectLst>
                  <a:latin typeface="#9Slide07 Crocante" panose="02000000000000000000" pitchFamily="2" charset="-93"/>
                </a:rPr>
                <a:t> </a:t>
              </a:r>
              <a:r>
                <a:rPr lang="en-GB" sz="16600" dirty="0" err="1">
                  <a:ln w="495300">
                    <a:solidFill>
                      <a:schemeClr val="bg1"/>
                    </a:solidFill>
                  </a:ln>
                  <a:effectLst>
                    <a:outerShdw blurRad="50800" dist="38100" algn="l" rotWithShape="0">
                      <a:prstClr val="black">
                        <a:alpha val="40000"/>
                      </a:prstClr>
                    </a:outerShdw>
                  </a:effectLst>
                  <a:latin typeface="#9Slide07 Crocante" panose="02000000000000000000" pitchFamily="2" charset="-93"/>
                </a:rPr>
                <a:t>các</a:t>
              </a:r>
              <a:r>
                <a:rPr lang="en-GB" sz="16600" dirty="0">
                  <a:ln w="495300">
                    <a:solidFill>
                      <a:schemeClr val="bg1"/>
                    </a:solidFill>
                  </a:ln>
                  <a:effectLst>
                    <a:outerShdw blurRad="50800" dist="38100" algn="l" rotWithShape="0">
                      <a:prstClr val="black">
                        <a:alpha val="40000"/>
                      </a:prstClr>
                    </a:outerShdw>
                  </a:effectLst>
                  <a:latin typeface="#9Slide07 Crocante" panose="02000000000000000000" pitchFamily="2" charset="-93"/>
                </a:rPr>
                <a:t> </a:t>
              </a:r>
              <a:r>
                <a:rPr lang="en-GB" sz="16600" dirty="0" err="1">
                  <a:ln w="495300">
                    <a:solidFill>
                      <a:schemeClr val="bg1"/>
                    </a:solidFill>
                  </a:ln>
                  <a:effectLst>
                    <a:outerShdw blurRad="50800" dist="38100" algn="l" rotWithShape="0">
                      <a:prstClr val="black">
                        <a:alpha val="40000"/>
                      </a:prstClr>
                    </a:outerShdw>
                  </a:effectLst>
                  <a:latin typeface="#9Slide07 Crocante" panose="02000000000000000000" pitchFamily="2" charset="-93"/>
                </a:rPr>
                <a:t>em</a:t>
              </a:r>
              <a:r>
                <a:rPr lang="en-GB" sz="16600" dirty="0">
                  <a:ln w="495300">
                    <a:solidFill>
                      <a:schemeClr val="bg1"/>
                    </a:solidFill>
                  </a:ln>
                  <a:effectLst>
                    <a:outerShdw blurRad="50800" dist="38100" algn="l" rotWithShape="0">
                      <a:prstClr val="black">
                        <a:alpha val="40000"/>
                      </a:prstClr>
                    </a:outerShdw>
                  </a:effectLst>
                  <a:latin typeface="#9Slide07 Crocante" panose="02000000000000000000" pitchFamily="2" charset="-93"/>
                </a:rPr>
                <a:t>!</a:t>
              </a:r>
              <a:endParaRPr lang="vi-VN" sz="16600" dirty="0">
                <a:ln w="495300">
                  <a:solidFill>
                    <a:schemeClr val="bg1"/>
                  </a:solidFill>
                </a:ln>
                <a:effectLst>
                  <a:outerShdw blurRad="50800" dist="38100" algn="l" rotWithShape="0">
                    <a:prstClr val="black">
                      <a:alpha val="40000"/>
                    </a:prstClr>
                  </a:outerShdw>
                </a:effectLst>
                <a:latin typeface="#9Slide07 Crocante" panose="02000000000000000000" pitchFamily="2" charset="-93"/>
              </a:endParaRPr>
            </a:p>
          </p:txBody>
        </p:sp>
        <p:sp>
          <p:nvSpPr>
            <p:cNvPr id="9" name="TextBox 8">
              <a:extLst>
                <a:ext uri="{FF2B5EF4-FFF2-40B4-BE49-F238E27FC236}">
                  <a16:creationId xmlns:a16="http://schemas.microsoft.com/office/drawing/2014/main" id="{ADE54CB1-05EB-9272-0E00-54E6DD19B1EA}"/>
                </a:ext>
              </a:extLst>
            </p:cNvPr>
            <p:cNvSpPr txBox="1"/>
            <p:nvPr/>
          </p:nvSpPr>
          <p:spPr>
            <a:xfrm>
              <a:off x="5223641" y="2705100"/>
              <a:ext cx="12268200" cy="5201424"/>
            </a:xfrm>
            <a:prstGeom prst="rect">
              <a:avLst/>
            </a:prstGeom>
            <a:noFill/>
          </p:spPr>
          <p:txBody>
            <a:bodyPr wrap="square" rtlCol="0">
              <a:spAutoFit/>
            </a:bodyPr>
            <a:lstStyle/>
            <a:p>
              <a:pPr algn="ctr"/>
              <a:r>
                <a:rPr lang="en-GB" sz="16600" dirty="0" err="1">
                  <a:gradFill>
                    <a:gsLst>
                      <a:gs pos="0">
                        <a:srgbClr val="DE7FB4"/>
                      </a:gs>
                      <a:gs pos="100000">
                        <a:srgbClr val="FF0000"/>
                      </a:gs>
                    </a:gsLst>
                    <a:lin ang="5400000" scaled="1"/>
                  </a:gradFill>
                  <a:latin typeface="#9Slide07 Crocante" panose="02000000000000000000" pitchFamily="2" charset="-93"/>
                </a:rPr>
                <a:t>Tạm</a:t>
              </a:r>
              <a:r>
                <a:rPr lang="en-GB" sz="16600" dirty="0">
                  <a:gradFill>
                    <a:gsLst>
                      <a:gs pos="0">
                        <a:srgbClr val="DE7FB4"/>
                      </a:gs>
                      <a:gs pos="100000">
                        <a:srgbClr val="FF0000"/>
                      </a:gs>
                    </a:gsLst>
                    <a:lin ang="5400000" scaled="1"/>
                  </a:gradFill>
                  <a:latin typeface="#9Slide07 Crocante" panose="02000000000000000000" pitchFamily="2" charset="-93"/>
                </a:rPr>
                <a:t> </a:t>
              </a:r>
              <a:r>
                <a:rPr lang="en-GB" sz="16600" dirty="0" err="1">
                  <a:gradFill>
                    <a:gsLst>
                      <a:gs pos="0">
                        <a:srgbClr val="DE7FB4"/>
                      </a:gs>
                      <a:gs pos="100000">
                        <a:srgbClr val="FF0000"/>
                      </a:gs>
                    </a:gsLst>
                    <a:lin ang="5400000" scaled="1"/>
                  </a:gradFill>
                  <a:latin typeface="#9Slide07 Crocante" panose="02000000000000000000" pitchFamily="2" charset="-93"/>
                </a:rPr>
                <a:t>biệt</a:t>
              </a:r>
              <a:r>
                <a:rPr lang="en-GB" sz="16600" dirty="0">
                  <a:gradFill>
                    <a:gsLst>
                      <a:gs pos="0">
                        <a:srgbClr val="DE7FB4"/>
                      </a:gs>
                      <a:gs pos="100000">
                        <a:srgbClr val="FF0000"/>
                      </a:gs>
                    </a:gsLst>
                    <a:lin ang="5400000" scaled="1"/>
                  </a:gradFill>
                  <a:latin typeface="#9Slide07 Crocante" panose="02000000000000000000" pitchFamily="2" charset="-93"/>
                </a:rPr>
                <a:t> </a:t>
              </a:r>
              <a:r>
                <a:rPr lang="en-GB" sz="16600" dirty="0" err="1">
                  <a:gradFill>
                    <a:gsLst>
                      <a:gs pos="0">
                        <a:srgbClr val="DE7FB4"/>
                      </a:gs>
                      <a:gs pos="100000">
                        <a:srgbClr val="FF0000"/>
                      </a:gs>
                    </a:gsLst>
                    <a:lin ang="5400000" scaled="1"/>
                  </a:gradFill>
                  <a:latin typeface="#9Slide07 Crocante" panose="02000000000000000000" pitchFamily="2" charset="-93"/>
                </a:rPr>
                <a:t>các</a:t>
              </a:r>
              <a:r>
                <a:rPr lang="en-GB" sz="16600" dirty="0">
                  <a:gradFill>
                    <a:gsLst>
                      <a:gs pos="0">
                        <a:srgbClr val="DE7FB4"/>
                      </a:gs>
                      <a:gs pos="100000">
                        <a:srgbClr val="FF0000"/>
                      </a:gs>
                    </a:gsLst>
                    <a:lin ang="5400000" scaled="1"/>
                  </a:gradFill>
                  <a:latin typeface="#9Slide07 Crocante" panose="02000000000000000000" pitchFamily="2" charset="-93"/>
                </a:rPr>
                <a:t> </a:t>
              </a:r>
              <a:r>
                <a:rPr lang="en-GB" sz="16600" dirty="0" err="1">
                  <a:gradFill>
                    <a:gsLst>
                      <a:gs pos="0">
                        <a:srgbClr val="DE7FB4"/>
                      </a:gs>
                      <a:gs pos="100000">
                        <a:srgbClr val="FF0000"/>
                      </a:gs>
                    </a:gsLst>
                    <a:lin ang="5400000" scaled="1"/>
                  </a:gradFill>
                  <a:latin typeface="#9Slide07 Crocante" panose="02000000000000000000" pitchFamily="2" charset="-93"/>
                </a:rPr>
                <a:t>em</a:t>
              </a:r>
              <a:r>
                <a:rPr lang="en-GB" sz="16600" dirty="0">
                  <a:gradFill>
                    <a:gsLst>
                      <a:gs pos="0">
                        <a:srgbClr val="DE7FB4"/>
                      </a:gs>
                      <a:gs pos="100000">
                        <a:srgbClr val="FF0000"/>
                      </a:gs>
                    </a:gsLst>
                    <a:lin ang="5400000" scaled="1"/>
                  </a:gradFill>
                  <a:latin typeface="#9Slide07 Crocante" panose="02000000000000000000" pitchFamily="2" charset="-93"/>
                </a:rPr>
                <a:t>!</a:t>
              </a:r>
              <a:endParaRPr lang="vi-VN" sz="16600" dirty="0">
                <a:gradFill>
                  <a:gsLst>
                    <a:gs pos="0">
                      <a:srgbClr val="DE7FB4"/>
                    </a:gs>
                    <a:gs pos="100000">
                      <a:srgbClr val="FF0000"/>
                    </a:gs>
                  </a:gsLst>
                  <a:lin ang="5400000" scaled="1"/>
                </a:gradFill>
                <a:latin typeface="#9Slide07 Crocante" panose="02000000000000000000" pitchFamily="2" charset="-93"/>
              </a:endParaRPr>
            </a:p>
          </p:txBody>
        </p:sp>
      </p:grpSp>
    </p:spTree>
    <p:extLst>
      <p:ext uri="{BB962C8B-B14F-4D97-AF65-F5344CB8AC3E}">
        <p14:creationId xmlns:p14="http://schemas.microsoft.com/office/powerpoint/2010/main" val="279446049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descr="A group of kids jumping in a field&#10;&#10;Description automatically generated">
            <a:extLst>
              <a:ext uri="{FF2B5EF4-FFF2-40B4-BE49-F238E27FC236}">
                <a16:creationId xmlns:a16="http://schemas.microsoft.com/office/drawing/2014/main" id="{C53A6C3D-4912-3F36-166B-DD24BC190B9B}"/>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rcRect r="427" b="1"/>
          <a:stretch/>
        </p:blipFill>
        <p:spPr>
          <a:xfrm>
            <a:off x="20" y="1923"/>
            <a:ext cx="18287980" cy="10285077"/>
          </a:xfrm>
          <a:prstGeom prst="rect">
            <a:avLst/>
          </a:prstGeom>
        </p:spPr>
      </p:pic>
      <p:grpSp>
        <p:nvGrpSpPr>
          <p:cNvPr id="13" name="Group 12">
            <a:extLst>
              <a:ext uri="{FF2B5EF4-FFF2-40B4-BE49-F238E27FC236}">
                <a16:creationId xmlns:a16="http://schemas.microsoft.com/office/drawing/2014/main" id="{AB28F1DE-C13C-F8CB-EB66-923507340743}"/>
              </a:ext>
            </a:extLst>
          </p:cNvPr>
          <p:cNvGrpSpPr/>
          <p:nvPr/>
        </p:nvGrpSpPr>
        <p:grpSpPr>
          <a:xfrm>
            <a:off x="6553200" y="1492478"/>
            <a:ext cx="6326886" cy="1323439"/>
            <a:chOff x="5636514" y="190500"/>
            <a:chExt cx="6326886" cy="1323439"/>
          </a:xfrm>
        </p:grpSpPr>
        <p:sp>
          <p:nvSpPr>
            <p:cNvPr id="11" name="TextBox 10">
              <a:extLst>
                <a:ext uri="{FF2B5EF4-FFF2-40B4-BE49-F238E27FC236}">
                  <a16:creationId xmlns:a16="http://schemas.microsoft.com/office/drawing/2014/main" id="{FF273D13-5E17-E1EB-56F3-A28D700C2753}"/>
                </a:ext>
              </a:extLst>
            </p:cNvPr>
            <p:cNvSpPr txBox="1"/>
            <p:nvPr/>
          </p:nvSpPr>
          <p:spPr>
            <a:xfrm>
              <a:off x="5638800" y="190500"/>
              <a:ext cx="6324600" cy="1323439"/>
            </a:xfrm>
            <a:prstGeom prst="rect">
              <a:avLst/>
            </a:prstGeom>
            <a:noFill/>
          </p:spPr>
          <p:txBody>
            <a:bodyPr wrap="square" rtlCol="0">
              <a:prstTxWarp prst="textArchUp">
                <a:avLst/>
              </a:prstTxWarp>
              <a:spAutoFit/>
            </a:bodyPr>
            <a:lstStyle/>
            <a:p>
              <a:pPr algn="ctr"/>
              <a:r>
                <a:rPr lang="en-GB" sz="8000" dirty="0" err="1">
                  <a:ln w="311150">
                    <a:solidFill>
                      <a:srgbClr val="336699"/>
                    </a:solidFill>
                  </a:ln>
                  <a:effectLst>
                    <a:outerShdw dist="114300" dir="3600000" algn="tl" rotWithShape="0">
                      <a:schemeClr val="bg1"/>
                    </a:outerShdw>
                  </a:effectLst>
                  <a:latin typeface="#9Slide07 Deepika" panose="02000507000000020004" pitchFamily="2" charset="0"/>
                </a:rPr>
                <a:t>Tiếng</a:t>
              </a:r>
              <a:r>
                <a:rPr lang="en-GB" sz="8000" dirty="0">
                  <a:ln w="311150">
                    <a:solidFill>
                      <a:srgbClr val="336699"/>
                    </a:solidFill>
                  </a:ln>
                  <a:effectLst>
                    <a:outerShdw dist="114300" dir="3600000" algn="tl" rotWithShape="0">
                      <a:schemeClr val="bg1"/>
                    </a:outerShdw>
                  </a:effectLst>
                  <a:latin typeface="#9Slide07 Deepika" panose="02000507000000020004" pitchFamily="2" charset="0"/>
                </a:rPr>
                <a:t> </a:t>
              </a:r>
              <a:r>
                <a:rPr lang="en-GB" sz="8000" dirty="0" err="1">
                  <a:ln w="311150">
                    <a:solidFill>
                      <a:srgbClr val="336699"/>
                    </a:solidFill>
                  </a:ln>
                  <a:effectLst>
                    <a:outerShdw dist="114300" dir="3600000" algn="tl" rotWithShape="0">
                      <a:schemeClr val="bg1"/>
                    </a:outerShdw>
                  </a:effectLst>
                  <a:latin typeface="#9Slide07 Deepika" panose="02000507000000020004" pitchFamily="2" charset="0"/>
                </a:rPr>
                <a:t>Việt</a:t>
              </a:r>
              <a:endParaRPr lang="vi-VN" sz="8000" dirty="0">
                <a:ln w="311150">
                  <a:solidFill>
                    <a:srgbClr val="336699"/>
                  </a:solidFill>
                </a:ln>
                <a:effectLst>
                  <a:outerShdw dist="114300" dir="3600000" algn="tl" rotWithShape="0">
                    <a:schemeClr val="bg1"/>
                  </a:outerShdw>
                </a:effectLst>
              </a:endParaRPr>
            </a:p>
          </p:txBody>
        </p:sp>
        <p:sp>
          <p:nvSpPr>
            <p:cNvPr id="12" name="TextBox 11">
              <a:extLst>
                <a:ext uri="{FF2B5EF4-FFF2-40B4-BE49-F238E27FC236}">
                  <a16:creationId xmlns:a16="http://schemas.microsoft.com/office/drawing/2014/main" id="{B0C36EF2-0302-DAA2-B8BE-842D72A6EFC5}"/>
                </a:ext>
              </a:extLst>
            </p:cNvPr>
            <p:cNvSpPr txBox="1"/>
            <p:nvPr/>
          </p:nvSpPr>
          <p:spPr>
            <a:xfrm>
              <a:off x="5636514" y="190500"/>
              <a:ext cx="6324600" cy="1323439"/>
            </a:xfrm>
            <a:prstGeom prst="rect">
              <a:avLst/>
            </a:prstGeom>
            <a:noFill/>
          </p:spPr>
          <p:txBody>
            <a:bodyPr wrap="square" rtlCol="0">
              <a:prstTxWarp prst="textArchUp">
                <a:avLst/>
              </a:prstTxWarp>
              <a:spAutoFit/>
            </a:bodyPr>
            <a:lstStyle/>
            <a:p>
              <a:pPr algn="ctr"/>
              <a:r>
                <a:rPr lang="en-GB" sz="8000" dirty="0" err="1">
                  <a:solidFill>
                    <a:schemeClr val="bg1"/>
                  </a:solidFill>
                  <a:latin typeface="#9Slide07 Deepika" panose="02000507000000020004" pitchFamily="2" charset="0"/>
                </a:rPr>
                <a:t>Tiếng</a:t>
              </a:r>
              <a:r>
                <a:rPr lang="en-GB" sz="8000" dirty="0">
                  <a:solidFill>
                    <a:schemeClr val="bg1"/>
                  </a:solidFill>
                  <a:latin typeface="#9Slide07 Deepika" panose="02000507000000020004" pitchFamily="2" charset="0"/>
                </a:rPr>
                <a:t> </a:t>
              </a:r>
              <a:r>
                <a:rPr lang="en-GB" sz="8000" dirty="0" err="1">
                  <a:solidFill>
                    <a:schemeClr val="bg1"/>
                  </a:solidFill>
                  <a:latin typeface="#9Slide07 Deepika" panose="02000507000000020004" pitchFamily="2" charset="0"/>
                </a:rPr>
                <a:t>Việt</a:t>
              </a:r>
              <a:endParaRPr lang="vi-VN" sz="8000" dirty="0">
                <a:solidFill>
                  <a:schemeClr val="bg1"/>
                </a:solidFill>
              </a:endParaRPr>
            </a:p>
          </p:txBody>
        </p:sp>
      </p:grpSp>
      <p:grpSp>
        <p:nvGrpSpPr>
          <p:cNvPr id="17" name="Group 16">
            <a:extLst>
              <a:ext uri="{FF2B5EF4-FFF2-40B4-BE49-F238E27FC236}">
                <a16:creationId xmlns:a16="http://schemas.microsoft.com/office/drawing/2014/main" id="{1D520843-71ED-969B-164A-C936873A6181}"/>
              </a:ext>
            </a:extLst>
          </p:cNvPr>
          <p:cNvGrpSpPr/>
          <p:nvPr/>
        </p:nvGrpSpPr>
        <p:grpSpPr>
          <a:xfrm>
            <a:off x="1125474" y="2095500"/>
            <a:ext cx="5594694" cy="1107996"/>
            <a:chOff x="1125474" y="2095500"/>
            <a:chExt cx="5594694" cy="1107996"/>
          </a:xfrm>
        </p:grpSpPr>
        <p:sp>
          <p:nvSpPr>
            <p:cNvPr id="14" name="TextBox 13">
              <a:extLst>
                <a:ext uri="{FF2B5EF4-FFF2-40B4-BE49-F238E27FC236}">
                  <a16:creationId xmlns:a16="http://schemas.microsoft.com/office/drawing/2014/main" id="{66744DB7-E2CC-AC31-1107-23ED7E0F1183}"/>
                </a:ext>
              </a:extLst>
            </p:cNvPr>
            <p:cNvSpPr txBox="1"/>
            <p:nvPr/>
          </p:nvSpPr>
          <p:spPr>
            <a:xfrm>
              <a:off x="1143000" y="2095500"/>
              <a:ext cx="5577168" cy="1107996"/>
            </a:xfrm>
            <a:prstGeom prst="rect">
              <a:avLst/>
            </a:prstGeom>
            <a:noFill/>
          </p:spPr>
          <p:txBody>
            <a:bodyPr wrap="none" rtlCol="0">
              <a:spAutoFit/>
            </a:bodyPr>
            <a:lstStyle/>
            <a:p>
              <a:r>
                <a:rPr lang="en-GB" sz="6600" dirty="0" err="1">
                  <a:ln w="190500">
                    <a:solidFill>
                      <a:schemeClr val="bg1"/>
                    </a:solidFill>
                  </a:ln>
                  <a:effectLst>
                    <a:outerShdw dist="38100" dir="2700000" algn="tl" rotWithShape="0">
                      <a:srgbClr val="66FF33"/>
                    </a:outerShdw>
                  </a:effectLst>
                  <a:latin typeface="#9Slide07 Deepika" panose="02000507000000020004" pitchFamily="2" charset="0"/>
                </a:rPr>
                <a:t>Nói</a:t>
              </a:r>
              <a:r>
                <a:rPr lang="en-GB" sz="6600" dirty="0">
                  <a:ln w="190500">
                    <a:solidFill>
                      <a:schemeClr val="bg1"/>
                    </a:solidFill>
                  </a:ln>
                  <a:effectLst>
                    <a:outerShdw dist="38100" dir="2700000" algn="tl" rotWithShape="0">
                      <a:srgbClr val="66FF33"/>
                    </a:outerShdw>
                  </a:effectLst>
                  <a:latin typeface="#9Slide07 Deepika" panose="02000507000000020004" pitchFamily="2" charset="0"/>
                </a:rPr>
                <a:t> </a:t>
              </a:r>
              <a:r>
                <a:rPr lang="en-GB" sz="6600" dirty="0" err="1">
                  <a:ln w="190500">
                    <a:solidFill>
                      <a:schemeClr val="bg1"/>
                    </a:solidFill>
                  </a:ln>
                  <a:effectLst>
                    <a:outerShdw dist="38100" dir="2700000" algn="tl" rotWithShape="0">
                      <a:srgbClr val="66FF33"/>
                    </a:outerShdw>
                  </a:effectLst>
                  <a:latin typeface="#9Slide07 Deepika" panose="02000507000000020004" pitchFamily="2" charset="0"/>
                </a:rPr>
                <a:t>và</a:t>
              </a:r>
              <a:r>
                <a:rPr lang="en-GB" sz="6600" dirty="0">
                  <a:ln w="190500">
                    <a:solidFill>
                      <a:schemeClr val="bg1"/>
                    </a:solidFill>
                  </a:ln>
                  <a:effectLst>
                    <a:outerShdw dist="38100" dir="2700000" algn="tl" rotWithShape="0">
                      <a:srgbClr val="66FF33"/>
                    </a:outerShdw>
                  </a:effectLst>
                  <a:latin typeface="#9Slide07 Deepika" panose="02000507000000020004" pitchFamily="2" charset="0"/>
                </a:rPr>
                <a:t> </a:t>
              </a:r>
              <a:r>
                <a:rPr lang="en-GB" sz="6600" dirty="0" err="1">
                  <a:ln w="190500">
                    <a:solidFill>
                      <a:schemeClr val="bg1"/>
                    </a:solidFill>
                  </a:ln>
                  <a:effectLst>
                    <a:outerShdw dist="38100" dir="2700000" algn="tl" rotWithShape="0">
                      <a:srgbClr val="66FF33"/>
                    </a:outerShdw>
                  </a:effectLst>
                  <a:latin typeface="#9Slide07 Deepika" panose="02000507000000020004" pitchFamily="2" charset="0"/>
                </a:rPr>
                <a:t>nghe</a:t>
              </a:r>
              <a:r>
                <a:rPr lang="en-GB" sz="6600" dirty="0">
                  <a:ln w="190500">
                    <a:solidFill>
                      <a:schemeClr val="bg1"/>
                    </a:solidFill>
                  </a:ln>
                  <a:effectLst>
                    <a:outerShdw dist="38100" dir="2700000" algn="tl" rotWithShape="0">
                      <a:srgbClr val="66FF33"/>
                    </a:outerShdw>
                  </a:effectLst>
                  <a:latin typeface="#9Slide07 Deepika" panose="02000507000000020004" pitchFamily="2" charset="0"/>
                </a:rPr>
                <a:t>:</a:t>
              </a:r>
              <a:endParaRPr lang="vi-VN" sz="6600" dirty="0">
                <a:ln w="190500">
                  <a:solidFill>
                    <a:schemeClr val="bg1"/>
                  </a:solidFill>
                </a:ln>
                <a:effectLst>
                  <a:outerShdw dist="38100" dir="2700000" algn="tl" rotWithShape="0">
                    <a:srgbClr val="66FF33"/>
                  </a:outerShdw>
                </a:effectLst>
              </a:endParaRPr>
            </a:p>
          </p:txBody>
        </p:sp>
        <p:sp>
          <p:nvSpPr>
            <p:cNvPr id="16" name="TextBox 15">
              <a:extLst>
                <a:ext uri="{FF2B5EF4-FFF2-40B4-BE49-F238E27FC236}">
                  <a16:creationId xmlns:a16="http://schemas.microsoft.com/office/drawing/2014/main" id="{5EEE0425-EC30-3240-DF4C-3C6449007A9E}"/>
                </a:ext>
              </a:extLst>
            </p:cNvPr>
            <p:cNvSpPr txBox="1"/>
            <p:nvPr/>
          </p:nvSpPr>
          <p:spPr>
            <a:xfrm>
              <a:off x="1125474" y="2095500"/>
              <a:ext cx="5577168" cy="1107996"/>
            </a:xfrm>
            <a:prstGeom prst="rect">
              <a:avLst/>
            </a:prstGeom>
            <a:noFill/>
          </p:spPr>
          <p:txBody>
            <a:bodyPr wrap="none" rtlCol="0">
              <a:spAutoFit/>
            </a:bodyPr>
            <a:lstStyle/>
            <a:p>
              <a:r>
                <a:rPr lang="en-GB" sz="6600" dirty="0" err="1">
                  <a:solidFill>
                    <a:srgbClr val="6FBA65"/>
                  </a:solidFill>
                  <a:latin typeface="#9Slide07 Deepika" panose="02000507000000020004" pitchFamily="2" charset="0"/>
                </a:rPr>
                <a:t>Nói</a:t>
              </a:r>
              <a:r>
                <a:rPr lang="en-GB" sz="6600" dirty="0">
                  <a:solidFill>
                    <a:srgbClr val="6FBA65"/>
                  </a:solidFill>
                  <a:latin typeface="#9Slide07 Deepika" panose="02000507000000020004" pitchFamily="2" charset="0"/>
                </a:rPr>
                <a:t> </a:t>
              </a:r>
              <a:r>
                <a:rPr lang="en-GB" sz="6600" dirty="0" err="1">
                  <a:solidFill>
                    <a:srgbClr val="6FBA65"/>
                  </a:solidFill>
                  <a:latin typeface="#9Slide07 Deepika" panose="02000507000000020004" pitchFamily="2" charset="0"/>
                </a:rPr>
                <a:t>và</a:t>
              </a:r>
              <a:r>
                <a:rPr lang="en-GB" sz="6600" dirty="0">
                  <a:solidFill>
                    <a:srgbClr val="6FBA65"/>
                  </a:solidFill>
                  <a:latin typeface="#9Slide07 Deepika" panose="02000507000000020004" pitchFamily="2" charset="0"/>
                </a:rPr>
                <a:t> </a:t>
              </a:r>
              <a:r>
                <a:rPr lang="en-GB" sz="6600" dirty="0" err="1">
                  <a:solidFill>
                    <a:srgbClr val="6FBA65"/>
                  </a:solidFill>
                  <a:latin typeface="#9Slide07 Deepika" panose="02000507000000020004" pitchFamily="2" charset="0"/>
                </a:rPr>
                <a:t>nghe</a:t>
              </a:r>
              <a:r>
                <a:rPr lang="en-GB" sz="6600" dirty="0">
                  <a:solidFill>
                    <a:srgbClr val="6FBA65"/>
                  </a:solidFill>
                  <a:latin typeface="#9Slide07 Deepika" panose="02000507000000020004" pitchFamily="2" charset="0"/>
                </a:rPr>
                <a:t>:</a:t>
              </a:r>
              <a:endParaRPr lang="vi-VN" sz="6600" dirty="0">
                <a:solidFill>
                  <a:srgbClr val="6FBA65"/>
                </a:solidFill>
              </a:endParaRPr>
            </a:p>
          </p:txBody>
        </p:sp>
      </p:grpSp>
      <p:grpSp>
        <p:nvGrpSpPr>
          <p:cNvPr id="20" name="Group 19">
            <a:extLst>
              <a:ext uri="{FF2B5EF4-FFF2-40B4-BE49-F238E27FC236}">
                <a16:creationId xmlns:a16="http://schemas.microsoft.com/office/drawing/2014/main" id="{CA6617E9-F253-5449-A399-297084EB2157}"/>
              </a:ext>
            </a:extLst>
          </p:cNvPr>
          <p:cNvGrpSpPr/>
          <p:nvPr/>
        </p:nvGrpSpPr>
        <p:grpSpPr>
          <a:xfrm>
            <a:off x="2286000" y="3356398"/>
            <a:ext cx="14020800" cy="1900148"/>
            <a:chOff x="2400300" y="3203496"/>
            <a:chExt cx="14020800" cy="1900148"/>
          </a:xfrm>
        </p:grpSpPr>
        <p:sp>
          <p:nvSpPr>
            <p:cNvPr id="18" name="TextBox 17">
              <a:extLst>
                <a:ext uri="{FF2B5EF4-FFF2-40B4-BE49-F238E27FC236}">
                  <a16:creationId xmlns:a16="http://schemas.microsoft.com/office/drawing/2014/main" id="{1E759151-3F91-BAA1-23FA-4D26B58CBA2B}"/>
                </a:ext>
              </a:extLst>
            </p:cNvPr>
            <p:cNvSpPr txBox="1"/>
            <p:nvPr/>
          </p:nvSpPr>
          <p:spPr>
            <a:xfrm>
              <a:off x="2400300" y="3241596"/>
              <a:ext cx="14020800" cy="1862048"/>
            </a:xfrm>
            <a:prstGeom prst="rect">
              <a:avLst/>
            </a:prstGeom>
            <a:noFill/>
          </p:spPr>
          <p:txBody>
            <a:bodyPr wrap="square" rtlCol="0">
              <a:spAutoFit/>
            </a:bodyPr>
            <a:lstStyle/>
            <a:p>
              <a:pPr algn="ctr"/>
              <a:r>
                <a:rPr lang="en-GB" sz="11500" dirty="0">
                  <a:ln w="317500">
                    <a:solidFill>
                      <a:schemeClr val="bg1"/>
                    </a:solidFill>
                  </a:ln>
                  <a:effectLst>
                    <a:outerShdw blurRad="50800" dist="38100" dir="2700000" algn="tl" rotWithShape="0">
                      <a:prstClr val="black">
                        <a:alpha val="40000"/>
                      </a:prstClr>
                    </a:outerShdw>
                  </a:effectLst>
                  <a:latin typeface="#9Slide07 Crocante" panose="02000000000000000000" pitchFamily="2" charset="-93"/>
                </a:rPr>
                <a:t>QUYỀN CỦA TRẺ EM </a:t>
              </a:r>
              <a:endParaRPr lang="vi-VN" sz="11500" dirty="0">
                <a:ln w="317500">
                  <a:solidFill>
                    <a:schemeClr val="bg1"/>
                  </a:solidFill>
                </a:ln>
                <a:effectLst>
                  <a:outerShdw blurRad="50800" dist="38100" dir="2700000" algn="tl" rotWithShape="0">
                    <a:prstClr val="black">
                      <a:alpha val="40000"/>
                    </a:prstClr>
                  </a:outerShdw>
                </a:effectLst>
                <a:latin typeface="#9Slide07 Crocante" panose="02000000000000000000" pitchFamily="2" charset="-93"/>
              </a:endParaRPr>
            </a:p>
          </p:txBody>
        </p:sp>
        <p:sp>
          <p:nvSpPr>
            <p:cNvPr id="19" name="TextBox 18">
              <a:extLst>
                <a:ext uri="{FF2B5EF4-FFF2-40B4-BE49-F238E27FC236}">
                  <a16:creationId xmlns:a16="http://schemas.microsoft.com/office/drawing/2014/main" id="{CC862FBA-6ECB-17E8-015A-4987EF44BDB6}"/>
                </a:ext>
              </a:extLst>
            </p:cNvPr>
            <p:cNvSpPr txBox="1"/>
            <p:nvPr/>
          </p:nvSpPr>
          <p:spPr>
            <a:xfrm>
              <a:off x="2400300" y="3203496"/>
              <a:ext cx="14020800" cy="1862048"/>
            </a:xfrm>
            <a:prstGeom prst="rect">
              <a:avLst/>
            </a:prstGeom>
            <a:noFill/>
          </p:spPr>
          <p:txBody>
            <a:bodyPr wrap="square" rtlCol="0">
              <a:spAutoFit/>
            </a:bodyPr>
            <a:lstStyle/>
            <a:p>
              <a:pPr algn="ctr"/>
              <a:r>
                <a:rPr lang="en-GB" sz="11500" dirty="0">
                  <a:solidFill>
                    <a:schemeClr val="accent5">
                      <a:lumMod val="75000"/>
                    </a:schemeClr>
                  </a:solidFill>
                  <a:latin typeface="#9Slide07 Crocante" panose="02000000000000000000" pitchFamily="2" charset="-93"/>
                </a:rPr>
                <a:t>QUYỀN CỦA TRẺ EM </a:t>
              </a:r>
              <a:endParaRPr lang="vi-VN" sz="11500" dirty="0">
                <a:solidFill>
                  <a:schemeClr val="accent5">
                    <a:lumMod val="75000"/>
                  </a:schemeClr>
                </a:solidFill>
                <a:latin typeface="#9Slide07 Crocante" panose="02000000000000000000" pitchFamily="2" charset="-93"/>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ppt_x"/>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artoon of flowers and grass&#10;&#10;Description automatically generated">
            <a:extLst>
              <a:ext uri="{FF2B5EF4-FFF2-40B4-BE49-F238E27FC236}">
                <a16:creationId xmlns:a16="http://schemas.microsoft.com/office/drawing/2014/main" id="{0C5E392A-670A-76BA-A774-E73A0DEB3AB7}"/>
              </a:ext>
            </a:extLst>
          </p:cNvPr>
          <p:cNvPicPr>
            <a:picLocks noChangeAspect="1"/>
          </p:cNvPicPr>
          <p:nvPr/>
        </p:nvPicPr>
        <p:blipFill>
          <a:blip r:embed="rId2" cstate="print">
            <a:extLst>
              <a:ext uri="{28A0092B-C50C-407E-A947-70E740481C1C}">
                <a14:useLocalDpi xmlns:a14="http://schemas.microsoft.com/office/drawing/2010/main" val="0"/>
              </a:ext>
            </a:extLst>
          </a:blip>
          <a:srcRect l="11095" r="-1" b="-1"/>
          <a:stretch/>
        </p:blipFill>
        <p:spPr>
          <a:xfrm>
            <a:off x="20" y="1923"/>
            <a:ext cx="18287980" cy="10285077"/>
          </a:xfrm>
          <a:prstGeom prst="rect">
            <a:avLst/>
          </a:prstGeom>
        </p:spPr>
      </p:pic>
      <p:sp>
        <p:nvSpPr>
          <p:cNvPr id="4" name="Freeform 17">
            <a:extLst>
              <a:ext uri="{FF2B5EF4-FFF2-40B4-BE49-F238E27FC236}">
                <a16:creationId xmlns:a16="http://schemas.microsoft.com/office/drawing/2014/main" id="{B0276629-388F-D5EA-E04B-6AFDDD4E772E}"/>
              </a:ext>
            </a:extLst>
          </p:cNvPr>
          <p:cNvSpPr/>
          <p:nvPr/>
        </p:nvSpPr>
        <p:spPr>
          <a:xfrm>
            <a:off x="533400" y="1866900"/>
            <a:ext cx="11506200" cy="6324600"/>
          </a:xfrm>
          <a:custGeom>
            <a:avLst/>
            <a:gdLst/>
            <a:ahLst/>
            <a:cxnLst/>
            <a:rect l="l" t="t" r="r" b="b"/>
            <a:pathLst>
              <a:path w="2706982" h="1698631">
                <a:moveTo>
                  <a:pt x="0" y="0"/>
                </a:moveTo>
                <a:lnTo>
                  <a:pt x="2706982" y="0"/>
                </a:lnTo>
                <a:lnTo>
                  <a:pt x="2706982" y="1698631"/>
                </a:lnTo>
                <a:lnTo>
                  <a:pt x="0" y="169863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3">
            <a:extLst>
              <a:ext uri="{FF2B5EF4-FFF2-40B4-BE49-F238E27FC236}">
                <a16:creationId xmlns:a16="http://schemas.microsoft.com/office/drawing/2014/main" id="{3A166F5A-1880-BED0-5247-B6EB846472EC}"/>
              </a:ext>
            </a:extLst>
          </p:cNvPr>
          <p:cNvSpPr/>
          <p:nvPr/>
        </p:nvSpPr>
        <p:spPr>
          <a:xfrm>
            <a:off x="11430000" y="3314700"/>
            <a:ext cx="4012501" cy="7162800"/>
          </a:xfrm>
          <a:custGeom>
            <a:avLst/>
            <a:gdLst/>
            <a:ahLst/>
            <a:cxnLst/>
            <a:rect l="l" t="t" r="r" b="b"/>
            <a:pathLst>
              <a:path w="2880162" h="4912857">
                <a:moveTo>
                  <a:pt x="0" y="0"/>
                </a:moveTo>
                <a:lnTo>
                  <a:pt x="2880162" y="0"/>
                </a:lnTo>
                <a:lnTo>
                  <a:pt x="2880162" y="4912857"/>
                </a:lnTo>
                <a:lnTo>
                  <a:pt x="0" y="4912857"/>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56DE2122-E515-8C74-4C0B-6A618D9628EF}"/>
              </a:ext>
            </a:extLst>
          </p:cNvPr>
          <p:cNvSpPr txBox="1"/>
          <p:nvPr/>
        </p:nvSpPr>
        <p:spPr>
          <a:xfrm>
            <a:off x="4343400" y="2019300"/>
            <a:ext cx="4267200" cy="830997"/>
          </a:xfrm>
          <a:prstGeom prst="rect">
            <a:avLst/>
          </a:prstGeom>
          <a:noFill/>
        </p:spPr>
        <p:txBody>
          <a:bodyPr wrap="square">
            <a:spAutoFit/>
          </a:bodyPr>
          <a:lstStyle/>
          <a:p>
            <a:r>
              <a:rPr lang="vi-VN" sz="4800" dirty="0">
                <a:solidFill>
                  <a:schemeClr val="bg1"/>
                </a:solidFill>
                <a:effectLst>
                  <a:outerShdw blurRad="38100" dist="38100" dir="2700000" algn="tl">
                    <a:srgbClr val="000000">
                      <a:alpha val="43137"/>
                    </a:srgbClr>
                  </a:outerShdw>
                </a:effectLst>
                <a:latin typeface="#9Slide03 AllRoundGothic" panose="020B0703020202020104" pitchFamily="34" charset="-93"/>
              </a:rPr>
              <a:t>Hoạt động 1:</a:t>
            </a:r>
          </a:p>
        </p:txBody>
      </p:sp>
      <p:sp>
        <p:nvSpPr>
          <p:cNvPr id="10" name="TextBox 9">
            <a:extLst>
              <a:ext uri="{FF2B5EF4-FFF2-40B4-BE49-F238E27FC236}">
                <a16:creationId xmlns:a16="http://schemas.microsoft.com/office/drawing/2014/main" id="{FF2B17DE-400F-5672-DDF0-D42A4E3F0E4D}"/>
              </a:ext>
            </a:extLst>
          </p:cNvPr>
          <p:cNvSpPr txBox="1"/>
          <p:nvPr/>
        </p:nvSpPr>
        <p:spPr>
          <a:xfrm>
            <a:off x="742955" y="3848100"/>
            <a:ext cx="10477490" cy="2862322"/>
          </a:xfrm>
          <a:prstGeom prst="rect">
            <a:avLst/>
          </a:prstGeom>
          <a:noFill/>
        </p:spPr>
        <p:txBody>
          <a:bodyPr wrap="square">
            <a:spAutoFit/>
          </a:bodyPr>
          <a:lstStyle/>
          <a:p>
            <a:pPr algn="ctr"/>
            <a:r>
              <a:rPr lang="vi-VN" sz="6000" dirty="0">
                <a:solidFill>
                  <a:srgbClr val="DE7FB4"/>
                </a:solidFill>
                <a:latin typeface="#9Slide03 AllRoundGothic" panose="020B0703020202020104" pitchFamily="34" charset="-93"/>
              </a:rPr>
              <a:t>Tìm hiểu thông tinh về một số quyền được </a:t>
            </a:r>
            <a:endParaRPr lang="en-GB" sz="6000" dirty="0">
              <a:solidFill>
                <a:srgbClr val="DE7FB4"/>
              </a:solidFill>
              <a:latin typeface="#9Slide03 AllRoundGothic" panose="020B0703020202020104" pitchFamily="34" charset="-93"/>
            </a:endParaRPr>
          </a:p>
          <a:p>
            <a:pPr algn="ctr"/>
            <a:r>
              <a:rPr lang="vi-VN" sz="6000" dirty="0">
                <a:solidFill>
                  <a:srgbClr val="DE7FB4"/>
                </a:solidFill>
                <a:latin typeface="#9Slide03 AllRoundGothic" panose="020B0703020202020104" pitchFamily="34" charset="-93"/>
              </a:rPr>
              <a:t>quy định trong Luật Trẻ em</a:t>
            </a:r>
          </a:p>
        </p:txBody>
      </p:sp>
    </p:spTree>
    <p:extLst>
      <p:ext uri="{BB962C8B-B14F-4D97-AF65-F5344CB8AC3E}">
        <p14:creationId xmlns:p14="http://schemas.microsoft.com/office/powerpoint/2010/main" val="23253384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artoon of flowers and grass&#10;&#10;Description automatically generated">
            <a:extLst>
              <a:ext uri="{FF2B5EF4-FFF2-40B4-BE49-F238E27FC236}">
                <a16:creationId xmlns:a16="http://schemas.microsoft.com/office/drawing/2014/main" id="{0C5E392A-670A-76BA-A774-E73A0DEB3AB7}"/>
              </a:ext>
            </a:extLst>
          </p:cNvPr>
          <p:cNvPicPr>
            <a:picLocks noChangeAspect="1"/>
          </p:cNvPicPr>
          <p:nvPr/>
        </p:nvPicPr>
        <p:blipFill>
          <a:blip r:embed="rId2" cstate="print">
            <a:extLst>
              <a:ext uri="{28A0092B-C50C-407E-A947-70E740481C1C}">
                <a14:useLocalDpi xmlns:a14="http://schemas.microsoft.com/office/drawing/2010/main" val="0"/>
              </a:ext>
            </a:extLst>
          </a:blip>
          <a:srcRect l="11095" r="-1" b="-1"/>
          <a:stretch/>
        </p:blipFill>
        <p:spPr>
          <a:xfrm>
            <a:off x="20" y="1923"/>
            <a:ext cx="18287980" cy="10285077"/>
          </a:xfrm>
          <a:prstGeom prst="rect">
            <a:avLst/>
          </a:prstGeom>
        </p:spPr>
      </p:pic>
      <p:sp>
        <p:nvSpPr>
          <p:cNvPr id="2" name="Rectangle: Rounded Corners 1">
            <a:extLst>
              <a:ext uri="{FF2B5EF4-FFF2-40B4-BE49-F238E27FC236}">
                <a16:creationId xmlns:a16="http://schemas.microsoft.com/office/drawing/2014/main" id="{1BF6836E-8BE3-E05D-5868-FB0CDE9C9D01}"/>
              </a:ext>
            </a:extLst>
          </p:cNvPr>
          <p:cNvSpPr/>
          <p:nvPr/>
        </p:nvSpPr>
        <p:spPr>
          <a:xfrm>
            <a:off x="609600" y="571500"/>
            <a:ext cx="17221200" cy="9296400"/>
          </a:xfrm>
          <a:prstGeom prst="roundRect">
            <a:avLst>
              <a:gd name="adj" fmla="val 10207"/>
            </a:avLst>
          </a:prstGeom>
          <a:solidFill>
            <a:schemeClr val="bg1"/>
          </a:solidFill>
          <a:ln w="57150">
            <a:solidFill>
              <a:srgbClr val="92D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1" name="Group 10">
            <a:extLst>
              <a:ext uri="{FF2B5EF4-FFF2-40B4-BE49-F238E27FC236}">
                <a16:creationId xmlns:a16="http://schemas.microsoft.com/office/drawing/2014/main" id="{5F01AB94-2213-ACB2-DC31-8E1B189D0280}"/>
              </a:ext>
            </a:extLst>
          </p:cNvPr>
          <p:cNvGrpSpPr/>
          <p:nvPr/>
        </p:nvGrpSpPr>
        <p:grpSpPr>
          <a:xfrm>
            <a:off x="742363" y="659926"/>
            <a:ext cx="16212137" cy="1587974"/>
            <a:chOff x="742363" y="659926"/>
            <a:chExt cx="16212137" cy="1587974"/>
          </a:xfrm>
        </p:grpSpPr>
        <p:sp>
          <p:nvSpPr>
            <p:cNvPr id="6" name="Rectangle: Rounded Corners 5">
              <a:extLst>
                <a:ext uri="{FF2B5EF4-FFF2-40B4-BE49-F238E27FC236}">
                  <a16:creationId xmlns:a16="http://schemas.microsoft.com/office/drawing/2014/main" id="{F9CE585A-0D26-4447-C597-E4C73B01FD44}"/>
                </a:ext>
              </a:extLst>
            </p:cNvPr>
            <p:cNvSpPr/>
            <p:nvPr/>
          </p:nvSpPr>
          <p:spPr>
            <a:xfrm>
              <a:off x="1485900" y="1028700"/>
              <a:ext cx="15468600" cy="1219200"/>
            </a:xfrm>
            <a:prstGeom prst="round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4800" b="1">
                  <a:solidFill>
                    <a:schemeClr val="bg1"/>
                  </a:solidFill>
                  <a:latin typeface="Calibri" panose="020F0502020204030204" pitchFamily="34" charset="0"/>
                  <a:ea typeface="Calibri" panose="020F0502020204030204" pitchFamily="34" charset="0"/>
                  <a:cs typeface="Calibri" panose="020F0502020204030204" pitchFamily="34" charset="0"/>
                </a:rPr>
                <a:t>Đọc thông tin dưới đây về quyền của trẻ em</a:t>
              </a:r>
            </a:p>
          </p:txBody>
        </p:sp>
        <p:pic>
          <p:nvPicPr>
            <p:cNvPr id="9" name="Picture 8">
              <a:extLst>
                <a:ext uri="{FF2B5EF4-FFF2-40B4-BE49-F238E27FC236}">
                  <a16:creationId xmlns:a16="http://schemas.microsoft.com/office/drawing/2014/main" id="{182174BA-EF18-99EE-9282-66AA0A0A9CA2}"/>
                </a:ext>
              </a:extLst>
            </p:cNvPr>
            <p:cNvPicPr>
              <a:picLocks noChangeAspect="1"/>
            </p:cNvPicPr>
            <p:nvPr/>
          </p:nvPicPr>
          <p:blipFill>
            <a:blip r:embed="rId3"/>
            <a:stretch>
              <a:fillRect/>
            </a:stretch>
          </p:blipFill>
          <p:spPr>
            <a:xfrm>
              <a:off x="742363" y="659926"/>
              <a:ext cx="1482501" cy="1219200"/>
            </a:xfrm>
            <a:prstGeom prst="rect">
              <a:avLst/>
            </a:prstGeom>
          </p:spPr>
        </p:pic>
      </p:grpSp>
      <p:sp>
        <p:nvSpPr>
          <p:cNvPr id="13" name="TextBox 12">
            <a:extLst>
              <a:ext uri="{FF2B5EF4-FFF2-40B4-BE49-F238E27FC236}">
                <a16:creationId xmlns:a16="http://schemas.microsoft.com/office/drawing/2014/main" id="{A8DD2BFE-0382-F995-B92D-41C2B7C85091}"/>
              </a:ext>
            </a:extLst>
          </p:cNvPr>
          <p:cNvSpPr txBox="1"/>
          <p:nvPr/>
        </p:nvSpPr>
        <p:spPr>
          <a:xfrm>
            <a:off x="1489881" y="2723365"/>
            <a:ext cx="15468600" cy="6552563"/>
          </a:xfrm>
          <a:prstGeom prst="rect">
            <a:avLst/>
          </a:prstGeom>
          <a:noFill/>
        </p:spPr>
        <p:txBody>
          <a:bodyPr wrap="square">
            <a:spAutoFit/>
          </a:bodyPr>
          <a:lstStyle/>
          <a:p>
            <a:pPr>
              <a:lnSpc>
                <a:spcPct val="150000"/>
              </a:lnSpc>
            </a:pPr>
            <a:r>
              <a:rPr lang="vi-VN" sz="4400" b="1" i="1" dirty="0">
                <a:latin typeface="Calibri" panose="020F0502020204030204" pitchFamily="34" charset="0"/>
                <a:ea typeface="Calibri" panose="020F0502020204030204" pitchFamily="34" charset="0"/>
                <a:cs typeface="Calibri" panose="020F0502020204030204" pitchFamily="34" charset="0"/>
              </a:rPr>
              <a:t>Một số quyền của trẻ em được quy định trong Luật Trẻ em:</a:t>
            </a:r>
          </a:p>
          <a:p>
            <a:pPr>
              <a:lnSpc>
                <a:spcPct val="150000"/>
              </a:lnSpc>
            </a:pPr>
            <a:r>
              <a:rPr lang="vi-VN" sz="4000" dirty="0">
                <a:latin typeface="Calibri" panose="020F0502020204030204" pitchFamily="34" charset="0"/>
                <a:ea typeface="Calibri" panose="020F0502020204030204" pitchFamily="34" charset="0"/>
                <a:cs typeface="Calibri" panose="020F0502020204030204" pitchFamily="34" charset="0"/>
              </a:rPr>
              <a:t>– Quyền được chăm sóc sức khỏe</a:t>
            </a:r>
          </a:p>
          <a:p>
            <a:pPr>
              <a:lnSpc>
                <a:spcPct val="150000"/>
              </a:lnSpc>
            </a:pPr>
            <a:r>
              <a:rPr lang="vi-VN" sz="4000" dirty="0">
                <a:latin typeface="Calibri" panose="020F0502020204030204" pitchFamily="34" charset="0"/>
                <a:ea typeface="Calibri" panose="020F0502020204030204" pitchFamily="34" charset="0"/>
                <a:cs typeface="Calibri" panose="020F0502020204030204" pitchFamily="34" charset="0"/>
              </a:rPr>
              <a:t>– Quyền được giáo dục, học tập và phát triển năng khiếu</a:t>
            </a:r>
          </a:p>
          <a:p>
            <a:pPr>
              <a:lnSpc>
                <a:spcPct val="150000"/>
              </a:lnSpc>
            </a:pPr>
            <a:r>
              <a:rPr lang="vi-VN" sz="4000" dirty="0">
                <a:latin typeface="Calibri" panose="020F0502020204030204" pitchFamily="34" charset="0"/>
                <a:ea typeface="Calibri" panose="020F0502020204030204" pitchFamily="34" charset="0"/>
                <a:cs typeface="Calibri" panose="020F0502020204030204" pitchFamily="34" charset="0"/>
              </a:rPr>
              <a:t>– Quyền vui chơi, giải trí</a:t>
            </a:r>
          </a:p>
          <a:p>
            <a:pPr>
              <a:lnSpc>
                <a:spcPct val="150000"/>
              </a:lnSpc>
            </a:pPr>
            <a:r>
              <a:rPr lang="vi-VN" sz="4000" dirty="0">
                <a:latin typeface="Calibri" panose="020F0502020204030204" pitchFamily="34" charset="0"/>
                <a:ea typeface="Calibri" panose="020F0502020204030204" pitchFamily="34" charset="0"/>
                <a:cs typeface="Calibri" panose="020F0502020204030204" pitchFamily="34" charset="0"/>
              </a:rPr>
              <a:t>– Quyền bí mật đời sống riêng tư</a:t>
            </a:r>
          </a:p>
          <a:p>
            <a:pPr>
              <a:lnSpc>
                <a:spcPct val="150000"/>
              </a:lnSpc>
            </a:pPr>
            <a:r>
              <a:rPr lang="vi-VN" sz="4000" dirty="0">
                <a:latin typeface="Calibri" panose="020F0502020204030204" pitchFamily="34" charset="0"/>
                <a:ea typeface="Calibri" panose="020F0502020204030204" pitchFamily="34" charset="0"/>
                <a:cs typeface="Calibri" panose="020F0502020204030204" pitchFamily="34" charset="0"/>
              </a:rPr>
              <a:t>– Quyền được sống chung với cha, mẹ</a:t>
            </a:r>
          </a:p>
          <a:p>
            <a:pPr>
              <a:lnSpc>
                <a:spcPct val="150000"/>
              </a:lnSpc>
            </a:pPr>
            <a:r>
              <a:rPr lang="vi-VN" sz="4000" dirty="0">
                <a:latin typeface="Calibri" panose="020F0502020204030204" pitchFamily="34" charset="0"/>
                <a:ea typeface="Calibri" panose="020F0502020204030204" pitchFamily="34" charset="0"/>
                <a:cs typeface="Calibri" panose="020F0502020204030204" pitchFamily="34" charset="0"/>
              </a:rPr>
              <a:t>– Quyền được bày tỏ ý kiến và hội họp</a:t>
            </a:r>
          </a:p>
        </p:txBody>
      </p:sp>
    </p:spTree>
    <p:extLst>
      <p:ext uri="{BB962C8B-B14F-4D97-AF65-F5344CB8AC3E}">
        <p14:creationId xmlns:p14="http://schemas.microsoft.com/office/powerpoint/2010/main" val="38184871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artoon of flowers and grass&#10;&#10;Description automatically generated">
            <a:extLst>
              <a:ext uri="{FF2B5EF4-FFF2-40B4-BE49-F238E27FC236}">
                <a16:creationId xmlns:a16="http://schemas.microsoft.com/office/drawing/2014/main" id="{0C5E392A-670A-76BA-A774-E73A0DEB3AB7}"/>
              </a:ext>
            </a:extLst>
          </p:cNvPr>
          <p:cNvPicPr>
            <a:picLocks noChangeAspect="1"/>
          </p:cNvPicPr>
          <p:nvPr/>
        </p:nvPicPr>
        <p:blipFill>
          <a:blip r:embed="rId2" cstate="print">
            <a:extLst>
              <a:ext uri="{28A0092B-C50C-407E-A947-70E740481C1C}">
                <a14:useLocalDpi xmlns:a14="http://schemas.microsoft.com/office/drawing/2010/main" val="0"/>
              </a:ext>
            </a:extLst>
          </a:blip>
          <a:srcRect l="11095" r="-1" b="-1"/>
          <a:stretch/>
        </p:blipFill>
        <p:spPr>
          <a:xfrm>
            <a:off x="20" y="1923"/>
            <a:ext cx="18287980" cy="10285077"/>
          </a:xfrm>
          <a:prstGeom prst="rect">
            <a:avLst/>
          </a:prstGeom>
        </p:spPr>
      </p:pic>
      <p:sp>
        <p:nvSpPr>
          <p:cNvPr id="4" name="Freeform 17">
            <a:extLst>
              <a:ext uri="{FF2B5EF4-FFF2-40B4-BE49-F238E27FC236}">
                <a16:creationId xmlns:a16="http://schemas.microsoft.com/office/drawing/2014/main" id="{B0276629-388F-D5EA-E04B-6AFDDD4E772E}"/>
              </a:ext>
            </a:extLst>
          </p:cNvPr>
          <p:cNvSpPr/>
          <p:nvPr/>
        </p:nvSpPr>
        <p:spPr>
          <a:xfrm>
            <a:off x="533400" y="1866900"/>
            <a:ext cx="11506200" cy="6324600"/>
          </a:xfrm>
          <a:custGeom>
            <a:avLst/>
            <a:gdLst/>
            <a:ahLst/>
            <a:cxnLst/>
            <a:rect l="l" t="t" r="r" b="b"/>
            <a:pathLst>
              <a:path w="2706982" h="1698631">
                <a:moveTo>
                  <a:pt x="0" y="0"/>
                </a:moveTo>
                <a:lnTo>
                  <a:pt x="2706982" y="0"/>
                </a:lnTo>
                <a:lnTo>
                  <a:pt x="2706982" y="1698631"/>
                </a:lnTo>
                <a:lnTo>
                  <a:pt x="0" y="169863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3">
            <a:extLst>
              <a:ext uri="{FF2B5EF4-FFF2-40B4-BE49-F238E27FC236}">
                <a16:creationId xmlns:a16="http://schemas.microsoft.com/office/drawing/2014/main" id="{3A166F5A-1880-BED0-5247-B6EB846472EC}"/>
              </a:ext>
            </a:extLst>
          </p:cNvPr>
          <p:cNvSpPr/>
          <p:nvPr/>
        </p:nvSpPr>
        <p:spPr>
          <a:xfrm>
            <a:off x="11430000" y="3314700"/>
            <a:ext cx="4012501" cy="7162800"/>
          </a:xfrm>
          <a:custGeom>
            <a:avLst/>
            <a:gdLst/>
            <a:ahLst/>
            <a:cxnLst/>
            <a:rect l="l" t="t" r="r" b="b"/>
            <a:pathLst>
              <a:path w="2880162" h="4912857">
                <a:moveTo>
                  <a:pt x="0" y="0"/>
                </a:moveTo>
                <a:lnTo>
                  <a:pt x="2880162" y="0"/>
                </a:lnTo>
                <a:lnTo>
                  <a:pt x="2880162" y="4912857"/>
                </a:lnTo>
                <a:lnTo>
                  <a:pt x="0" y="4912857"/>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56DE2122-E515-8C74-4C0B-6A618D9628EF}"/>
              </a:ext>
            </a:extLst>
          </p:cNvPr>
          <p:cNvSpPr txBox="1"/>
          <p:nvPr/>
        </p:nvSpPr>
        <p:spPr>
          <a:xfrm>
            <a:off x="4343400" y="2019300"/>
            <a:ext cx="4267200" cy="830997"/>
          </a:xfrm>
          <a:prstGeom prst="rect">
            <a:avLst/>
          </a:prstGeom>
          <a:noFill/>
        </p:spPr>
        <p:txBody>
          <a:bodyPr wrap="square">
            <a:spAutoFit/>
          </a:bodyPr>
          <a:lstStyle/>
          <a:p>
            <a:r>
              <a:rPr lang="vi-VN" sz="4800" dirty="0">
                <a:solidFill>
                  <a:schemeClr val="bg1"/>
                </a:solidFill>
                <a:effectLst>
                  <a:outerShdw blurRad="38100" dist="38100" dir="2700000" algn="tl">
                    <a:srgbClr val="000000">
                      <a:alpha val="43137"/>
                    </a:srgbClr>
                  </a:outerShdw>
                </a:effectLst>
                <a:latin typeface="#9Slide03 AllRoundGothic" panose="020B0703020202020104" pitchFamily="34" charset="-93"/>
              </a:rPr>
              <a:t>Hoạt động </a:t>
            </a:r>
            <a:r>
              <a:rPr lang="en-GB" sz="4800" dirty="0">
                <a:solidFill>
                  <a:schemeClr val="bg1"/>
                </a:solidFill>
                <a:effectLst>
                  <a:outerShdw blurRad="38100" dist="38100" dir="2700000" algn="tl">
                    <a:srgbClr val="000000">
                      <a:alpha val="43137"/>
                    </a:srgbClr>
                  </a:outerShdw>
                </a:effectLst>
                <a:latin typeface="#9Slide03 AllRoundGothic" panose="020B0703020202020104" pitchFamily="34" charset="-93"/>
              </a:rPr>
              <a:t>2</a:t>
            </a:r>
            <a:r>
              <a:rPr lang="vi-VN" sz="4800" dirty="0">
                <a:solidFill>
                  <a:schemeClr val="bg1"/>
                </a:solidFill>
                <a:effectLst>
                  <a:outerShdw blurRad="38100" dist="38100" dir="2700000" algn="tl">
                    <a:srgbClr val="000000">
                      <a:alpha val="43137"/>
                    </a:srgbClr>
                  </a:outerShdw>
                </a:effectLst>
                <a:latin typeface="#9Slide03 AllRoundGothic" panose="020B0703020202020104" pitchFamily="34" charset="-93"/>
              </a:rPr>
              <a:t>:</a:t>
            </a:r>
          </a:p>
        </p:txBody>
      </p:sp>
      <p:sp>
        <p:nvSpPr>
          <p:cNvPr id="10" name="TextBox 9">
            <a:extLst>
              <a:ext uri="{FF2B5EF4-FFF2-40B4-BE49-F238E27FC236}">
                <a16:creationId xmlns:a16="http://schemas.microsoft.com/office/drawing/2014/main" id="{FF2B17DE-400F-5672-DDF0-D42A4E3F0E4D}"/>
              </a:ext>
            </a:extLst>
          </p:cNvPr>
          <p:cNvSpPr txBox="1"/>
          <p:nvPr/>
        </p:nvSpPr>
        <p:spPr>
          <a:xfrm>
            <a:off x="742955" y="3152192"/>
            <a:ext cx="10477490" cy="4708981"/>
          </a:xfrm>
          <a:prstGeom prst="rect">
            <a:avLst/>
          </a:prstGeom>
          <a:noFill/>
        </p:spPr>
        <p:txBody>
          <a:bodyPr wrap="square">
            <a:spAutoFit/>
          </a:bodyPr>
          <a:lstStyle/>
          <a:p>
            <a:pPr algn="ctr"/>
            <a:r>
              <a:rPr lang="vi-VN" sz="6000" dirty="0">
                <a:solidFill>
                  <a:srgbClr val="DE7FB4"/>
                </a:solidFill>
                <a:latin typeface="#9Slide03 AllRoundGothic" panose="020B0703020202020104" pitchFamily="34" charset="-93"/>
              </a:rPr>
              <a:t>Trao đổi về nội dung quyền trẻ em hoặc mong muốn cha mẹ (hoặc người lớn) giúp em thực hiện </a:t>
            </a:r>
            <a:endParaRPr lang="en-GB" sz="6000" dirty="0">
              <a:solidFill>
                <a:srgbClr val="DE7FB4"/>
              </a:solidFill>
              <a:latin typeface="#9Slide03 AllRoundGothic" panose="020B0703020202020104" pitchFamily="34" charset="-93"/>
            </a:endParaRPr>
          </a:p>
          <a:p>
            <a:pPr algn="ctr"/>
            <a:r>
              <a:rPr lang="vi-VN" sz="6000" dirty="0">
                <a:solidFill>
                  <a:srgbClr val="DE7FB4"/>
                </a:solidFill>
                <a:latin typeface="#9Slide03 AllRoundGothic" panose="020B0703020202020104" pitchFamily="34" charset="-93"/>
              </a:rPr>
              <a:t>nguyện vọng.</a:t>
            </a:r>
          </a:p>
        </p:txBody>
      </p:sp>
    </p:spTree>
    <p:extLst>
      <p:ext uri="{BB962C8B-B14F-4D97-AF65-F5344CB8AC3E}">
        <p14:creationId xmlns:p14="http://schemas.microsoft.com/office/powerpoint/2010/main" val="10239182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artoon of flowers and grass&#10;&#10;Description automatically generated">
            <a:extLst>
              <a:ext uri="{FF2B5EF4-FFF2-40B4-BE49-F238E27FC236}">
                <a16:creationId xmlns:a16="http://schemas.microsoft.com/office/drawing/2014/main" id="{0C5E392A-670A-76BA-A774-E73A0DEB3AB7}"/>
              </a:ext>
            </a:extLst>
          </p:cNvPr>
          <p:cNvPicPr>
            <a:picLocks noChangeAspect="1"/>
          </p:cNvPicPr>
          <p:nvPr/>
        </p:nvPicPr>
        <p:blipFill>
          <a:blip r:embed="rId2" cstate="print">
            <a:extLst>
              <a:ext uri="{28A0092B-C50C-407E-A947-70E740481C1C}">
                <a14:useLocalDpi xmlns:a14="http://schemas.microsoft.com/office/drawing/2010/main" val="0"/>
              </a:ext>
            </a:extLst>
          </a:blip>
          <a:srcRect l="11095" r="-1" b="-1"/>
          <a:stretch/>
        </p:blipFill>
        <p:spPr>
          <a:xfrm>
            <a:off x="20" y="1923"/>
            <a:ext cx="18287980" cy="10285077"/>
          </a:xfrm>
          <a:prstGeom prst="rect">
            <a:avLst/>
          </a:prstGeom>
        </p:spPr>
      </p:pic>
      <p:sp>
        <p:nvSpPr>
          <p:cNvPr id="2" name="Rectangle: Rounded Corners 1">
            <a:extLst>
              <a:ext uri="{FF2B5EF4-FFF2-40B4-BE49-F238E27FC236}">
                <a16:creationId xmlns:a16="http://schemas.microsoft.com/office/drawing/2014/main" id="{1BF6836E-8BE3-E05D-5868-FB0CDE9C9D01}"/>
              </a:ext>
            </a:extLst>
          </p:cNvPr>
          <p:cNvSpPr/>
          <p:nvPr/>
        </p:nvSpPr>
        <p:spPr>
          <a:xfrm>
            <a:off x="609600" y="571500"/>
            <a:ext cx="17221200" cy="9296400"/>
          </a:xfrm>
          <a:prstGeom prst="roundRect">
            <a:avLst>
              <a:gd name="adj" fmla="val 10207"/>
            </a:avLst>
          </a:prstGeom>
          <a:solidFill>
            <a:schemeClr val="bg1"/>
          </a:solidFill>
          <a:ln w="57150">
            <a:solidFill>
              <a:srgbClr val="92D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7" name="Group 6">
            <a:extLst>
              <a:ext uri="{FF2B5EF4-FFF2-40B4-BE49-F238E27FC236}">
                <a16:creationId xmlns:a16="http://schemas.microsoft.com/office/drawing/2014/main" id="{32F390B2-589C-16D9-5E65-360AA29AD69E}"/>
              </a:ext>
            </a:extLst>
          </p:cNvPr>
          <p:cNvGrpSpPr/>
          <p:nvPr/>
        </p:nvGrpSpPr>
        <p:grpSpPr>
          <a:xfrm>
            <a:off x="742363" y="659926"/>
            <a:ext cx="9239837" cy="1511774"/>
            <a:chOff x="742363" y="659926"/>
            <a:chExt cx="9239837" cy="1511774"/>
          </a:xfrm>
        </p:grpSpPr>
        <p:grpSp>
          <p:nvGrpSpPr>
            <p:cNvPr id="11" name="Group 10">
              <a:extLst>
                <a:ext uri="{FF2B5EF4-FFF2-40B4-BE49-F238E27FC236}">
                  <a16:creationId xmlns:a16="http://schemas.microsoft.com/office/drawing/2014/main" id="{5F01AB94-2213-ACB2-DC31-8E1B189D0280}"/>
                </a:ext>
              </a:extLst>
            </p:cNvPr>
            <p:cNvGrpSpPr/>
            <p:nvPr/>
          </p:nvGrpSpPr>
          <p:grpSpPr>
            <a:xfrm>
              <a:off x="742363" y="659926"/>
              <a:ext cx="9239837" cy="1511774"/>
              <a:chOff x="742363" y="659926"/>
              <a:chExt cx="9239837" cy="1511774"/>
            </a:xfrm>
          </p:grpSpPr>
          <p:sp>
            <p:nvSpPr>
              <p:cNvPr id="6" name="Rectangle: Rounded Corners 5">
                <a:extLst>
                  <a:ext uri="{FF2B5EF4-FFF2-40B4-BE49-F238E27FC236}">
                    <a16:creationId xmlns:a16="http://schemas.microsoft.com/office/drawing/2014/main" id="{F9CE585A-0D26-4447-C597-E4C73B01FD44}"/>
                  </a:ext>
                </a:extLst>
              </p:cNvPr>
              <p:cNvSpPr/>
              <p:nvPr/>
            </p:nvSpPr>
            <p:spPr>
              <a:xfrm>
                <a:off x="1485900" y="1028700"/>
                <a:ext cx="8496300" cy="1143000"/>
              </a:xfrm>
              <a:prstGeom prst="round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sz="4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182174BA-EF18-99EE-9282-66AA0A0A9CA2}"/>
                  </a:ext>
                </a:extLst>
              </p:cNvPr>
              <p:cNvPicPr>
                <a:picLocks noChangeAspect="1"/>
              </p:cNvPicPr>
              <p:nvPr/>
            </p:nvPicPr>
            <p:blipFill>
              <a:blip r:embed="rId3"/>
              <a:stretch>
                <a:fillRect/>
              </a:stretch>
            </p:blipFill>
            <p:spPr>
              <a:xfrm>
                <a:off x="742363" y="659926"/>
                <a:ext cx="1482501" cy="1219200"/>
              </a:xfrm>
              <a:prstGeom prst="rect">
                <a:avLst/>
              </a:prstGeom>
            </p:spPr>
          </p:pic>
        </p:grpSp>
        <p:sp>
          <p:nvSpPr>
            <p:cNvPr id="5" name="TextBox 4">
              <a:extLst>
                <a:ext uri="{FF2B5EF4-FFF2-40B4-BE49-F238E27FC236}">
                  <a16:creationId xmlns:a16="http://schemas.microsoft.com/office/drawing/2014/main" id="{55612928-8A6A-31E7-91AE-C82E84B3B29A}"/>
                </a:ext>
              </a:extLst>
            </p:cNvPr>
            <p:cNvSpPr txBox="1"/>
            <p:nvPr/>
          </p:nvSpPr>
          <p:spPr>
            <a:xfrm>
              <a:off x="2514600" y="1192757"/>
              <a:ext cx="6934200" cy="830997"/>
            </a:xfrm>
            <a:prstGeom prst="rect">
              <a:avLst/>
            </a:prstGeom>
            <a:noFill/>
          </p:spPr>
          <p:txBody>
            <a:bodyPr wrap="square">
              <a:spAutoFit/>
            </a:bodyPr>
            <a:lstStyle/>
            <a:p>
              <a:r>
                <a:rPr lang="vi-VN" sz="4800" b="1" dirty="0">
                  <a:solidFill>
                    <a:schemeClr val="bg1"/>
                  </a:solidFill>
                </a:rPr>
                <a:t>Chọn 1 trong 2 đề sau:</a:t>
              </a:r>
            </a:p>
          </p:txBody>
        </p:sp>
      </p:grpSp>
      <p:sp>
        <p:nvSpPr>
          <p:cNvPr id="12" name="TextBox 11">
            <a:extLst>
              <a:ext uri="{FF2B5EF4-FFF2-40B4-BE49-F238E27FC236}">
                <a16:creationId xmlns:a16="http://schemas.microsoft.com/office/drawing/2014/main" id="{103D37A7-3621-0402-ED3C-606E1CD9292A}"/>
              </a:ext>
            </a:extLst>
          </p:cNvPr>
          <p:cNvSpPr txBox="1"/>
          <p:nvPr/>
        </p:nvSpPr>
        <p:spPr>
          <a:xfrm>
            <a:off x="858387" y="2448703"/>
            <a:ext cx="16897350" cy="7097007"/>
          </a:xfrm>
          <a:prstGeom prst="rect">
            <a:avLst/>
          </a:prstGeom>
          <a:noFill/>
        </p:spPr>
        <p:txBody>
          <a:bodyPr wrap="square">
            <a:spAutoFit/>
          </a:bodyPr>
          <a:lstStyle/>
          <a:p>
            <a:pPr marL="742950" indent="-742950">
              <a:lnSpc>
                <a:spcPct val="150000"/>
              </a:lnSpc>
              <a:buAutoNum type="alphaLcParenR"/>
            </a:pPr>
            <a:r>
              <a:rPr lang="vi-VN" sz="4400" i="1" dirty="0">
                <a:latin typeface="Calibri" panose="020F0502020204030204" pitchFamily="34" charset="0"/>
                <a:ea typeface="Calibri" panose="020F0502020204030204" pitchFamily="34" charset="0"/>
                <a:cs typeface="Calibri" panose="020F0502020204030204" pitchFamily="34" charset="0"/>
              </a:rPr>
              <a:t>Trao đổi với bạn cách hiểu của em về một trong các quyền nêu trên</a:t>
            </a:r>
            <a:endParaRPr lang="en-GB" sz="4400" i="1" dirty="0">
              <a:latin typeface="Calibri" panose="020F0502020204030204" pitchFamily="34" charset="0"/>
              <a:ea typeface="Calibri" panose="020F0502020204030204" pitchFamily="34" charset="0"/>
              <a:cs typeface="Calibri" panose="020F0502020204030204" pitchFamily="34" charset="0"/>
            </a:endParaRPr>
          </a:p>
          <a:p>
            <a:pPr marL="742950" indent="-742950">
              <a:lnSpc>
                <a:spcPct val="150000"/>
              </a:lnSpc>
              <a:buAutoNum type="alphaLcParenR"/>
            </a:pPr>
            <a:endParaRPr lang="en-GB" sz="4400" i="1" dirty="0">
              <a:latin typeface="Calibri" panose="020F0502020204030204" pitchFamily="34" charset="0"/>
              <a:ea typeface="Calibri" panose="020F0502020204030204" pitchFamily="34" charset="0"/>
              <a:cs typeface="Calibri" panose="020F0502020204030204" pitchFamily="34" charset="0"/>
            </a:endParaRPr>
          </a:p>
          <a:p>
            <a:pPr marL="742950" indent="-742950">
              <a:lnSpc>
                <a:spcPct val="150000"/>
              </a:lnSpc>
              <a:buAutoNum type="alphaLcParenR"/>
            </a:pPr>
            <a:endParaRPr lang="en-GB" sz="4400" i="1" dirty="0">
              <a:latin typeface="Calibri" panose="020F0502020204030204" pitchFamily="34" charset="0"/>
              <a:ea typeface="Calibri" panose="020F0502020204030204" pitchFamily="34" charset="0"/>
              <a:cs typeface="Calibri" panose="020F0502020204030204" pitchFamily="34" charset="0"/>
            </a:endParaRPr>
          </a:p>
          <a:p>
            <a:pPr marL="742950" indent="-742950">
              <a:lnSpc>
                <a:spcPct val="150000"/>
              </a:lnSpc>
              <a:buAutoNum type="alphaLcParenR"/>
            </a:pPr>
            <a:endParaRPr lang="en-GB" sz="4400" i="1" dirty="0">
              <a:latin typeface="Calibri" panose="020F0502020204030204" pitchFamily="34" charset="0"/>
              <a:ea typeface="Calibri" panose="020F0502020204030204" pitchFamily="34" charset="0"/>
              <a:cs typeface="Calibri" panose="020F0502020204030204" pitchFamily="34" charset="0"/>
            </a:endParaRPr>
          </a:p>
          <a:p>
            <a:pPr marL="742950" indent="-742950">
              <a:lnSpc>
                <a:spcPct val="150000"/>
              </a:lnSpc>
              <a:buAutoNum type="alphaLcParenR"/>
            </a:pPr>
            <a:endParaRPr lang="en-GB" sz="4400" i="1" dirty="0">
              <a:latin typeface="Calibri" panose="020F0502020204030204" pitchFamily="34" charset="0"/>
              <a:ea typeface="Calibri" panose="020F0502020204030204" pitchFamily="34" charset="0"/>
              <a:cs typeface="Calibri" panose="020F0502020204030204" pitchFamily="34" charset="0"/>
            </a:endParaRPr>
          </a:p>
          <a:p>
            <a:pPr marL="742950" indent="-742950">
              <a:lnSpc>
                <a:spcPct val="150000"/>
              </a:lnSpc>
              <a:buAutoNum type="alphaLcParenR"/>
            </a:pPr>
            <a:r>
              <a:rPr lang="vi-VN" sz="4400" i="1" dirty="0">
                <a:latin typeface="Calibri" panose="020F0502020204030204" pitchFamily="34" charset="0"/>
                <a:ea typeface="Calibri" panose="020F0502020204030204" pitchFamily="34" charset="0"/>
                <a:cs typeface="Calibri" panose="020F0502020204030204" pitchFamily="34" charset="0"/>
              </a:rPr>
              <a:t>Trao đổi với bạn bè về việc em mong muốn cha mẹ (hoặc người lớn) hiểu và giúp đỡ em thực hiện nguyện vọng của mình</a:t>
            </a:r>
          </a:p>
        </p:txBody>
      </p:sp>
      <p:pic>
        <p:nvPicPr>
          <p:cNvPr id="15" name="Picture 14" descr="A cartoon of a child and child sitting at a table&#10;&#10;Description automatically generated">
            <a:extLst>
              <a:ext uri="{FF2B5EF4-FFF2-40B4-BE49-F238E27FC236}">
                <a16:creationId xmlns:a16="http://schemas.microsoft.com/office/drawing/2014/main" id="{261234F1-2605-1595-60A2-88A72C37DAE7}"/>
              </a:ext>
            </a:extLst>
          </p:cNvPr>
          <p:cNvPicPr>
            <a:picLocks noChangeAspect="1"/>
          </p:cNvPicPr>
          <p:nvPr/>
        </p:nvPicPr>
        <p:blipFill rotWithShape="1">
          <a:blip r:embed="rId4">
            <a:extLst>
              <a:ext uri="{28A0092B-C50C-407E-A947-70E740481C1C}">
                <a14:useLocalDpi xmlns:a14="http://schemas.microsoft.com/office/drawing/2010/main" val="0"/>
              </a:ext>
            </a:extLst>
          </a:blip>
          <a:srcRect l="11471" t="13100" r="9269" b="68781"/>
          <a:stretch/>
        </p:blipFill>
        <p:spPr>
          <a:xfrm>
            <a:off x="2971800" y="3896976"/>
            <a:ext cx="12096751" cy="2917468"/>
          </a:xfrm>
          <a:prstGeom prst="rect">
            <a:avLst/>
          </a:prstGeom>
        </p:spPr>
      </p:pic>
    </p:spTree>
    <p:extLst>
      <p:ext uri="{BB962C8B-B14F-4D97-AF65-F5344CB8AC3E}">
        <p14:creationId xmlns:p14="http://schemas.microsoft.com/office/powerpoint/2010/main" val="20301367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artoon of flowers and grass&#10;&#10;Description automatically generated">
            <a:extLst>
              <a:ext uri="{FF2B5EF4-FFF2-40B4-BE49-F238E27FC236}">
                <a16:creationId xmlns:a16="http://schemas.microsoft.com/office/drawing/2014/main" id="{0C5E392A-670A-76BA-A774-E73A0DEB3AB7}"/>
              </a:ext>
            </a:extLst>
          </p:cNvPr>
          <p:cNvPicPr>
            <a:picLocks noChangeAspect="1"/>
          </p:cNvPicPr>
          <p:nvPr/>
        </p:nvPicPr>
        <p:blipFill>
          <a:blip r:embed="rId2" cstate="print">
            <a:extLst>
              <a:ext uri="{28A0092B-C50C-407E-A947-70E740481C1C}">
                <a14:useLocalDpi xmlns:a14="http://schemas.microsoft.com/office/drawing/2010/main" val="0"/>
              </a:ext>
            </a:extLst>
          </a:blip>
          <a:srcRect l="11095" r="-1" b="-1"/>
          <a:stretch/>
        </p:blipFill>
        <p:spPr>
          <a:xfrm>
            <a:off x="20" y="1923"/>
            <a:ext cx="18287980" cy="10285077"/>
          </a:xfrm>
          <a:prstGeom prst="rect">
            <a:avLst/>
          </a:prstGeom>
        </p:spPr>
      </p:pic>
      <p:sp>
        <p:nvSpPr>
          <p:cNvPr id="2" name="Rectangle: Rounded Corners 1">
            <a:extLst>
              <a:ext uri="{FF2B5EF4-FFF2-40B4-BE49-F238E27FC236}">
                <a16:creationId xmlns:a16="http://schemas.microsoft.com/office/drawing/2014/main" id="{1BF6836E-8BE3-E05D-5868-FB0CDE9C9D01}"/>
              </a:ext>
            </a:extLst>
          </p:cNvPr>
          <p:cNvSpPr/>
          <p:nvPr/>
        </p:nvSpPr>
        <p:spPr>
          <a:xfrm>
            <a:off x="609600" y="571500"/>
            <a:ext cx="17221200" cy="9296400"/>
          </a:xfrm>
          <a:prstGeom prst="roundRect">
            <a:avLst>
              <a:gd name="adj" fmla="val 10207"/>
            </a:avLst>
          </a:prstGeom>
          <a:solidFill>
            <a:schemeClr val="bg1"/>
          </a:solidFill>
          <a:ln w="57150">
            <a:solidFill>
              <a:srgbClr val="92D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7" name="Group 6">
            <a:extLst>
              <a:ext uri="{FF2B5EF4-FFF2-40B4-BE49-F238E27FC236}">
                <a16:creationId xmlns:a16="http://schemas.microsoft.com/office/drawing/2014/main" id="{32F390B2-589C-16D9-5E65-360AA29AD69E}"/>
              </a:ext>
            </a:extLst>
          </p:cNvPr>
          <p:cNvGrpSpPr/>
          <p:nvPr/>
        </p:nvGrpSpPr>
        <p:grpSpPr>
          <a:xfrm>
            <a:off x="742363" y="659926"/>
            <a:ext cx="9239837" cy="1511774"/>
            <a:chOff x="742363" y="659926"/>
            <a:chExt cx="9239837" cy="1511774"/>
          </a:xfrm>
        </p:grpSpPr>
        <p:grpSp>
          <p:nvGrpSpPr>
            <p:cNvPr id="11" name="Group 10">
              <a:extLst>
                <a:ext uri="{FF2B5EF4-FFF2-40B4-BE49-F238E27FC236}">
                  <a16:creationId xmlns:a16="http://schemas.microsoft.com/office/drawing/2014/main" id="{5F01AB94-2213-ACB2-DC31-8E1B189D0280}"/>
                </a:ext>
              </a:extLst>
            </p:cNvPr>
            <p:cNvGrpSpPr/>
            <p:nvPr/>
          </p:nvGrpSpPr>
          <p:grpSpPr>
            <a:xfrm>
              <a:off x="742363" y="659926"/>
              <a:ext cx="9239837" cy="1511774"/>
              <a:chOff x="742363" y="659926"/>
              <a:chExt cx="9239837" cy="1511774"/>
            </a:xfrm>
          </p:grpSpPr>
          <p:sp>
            <p:nvSpPr>
              <p:cNvPr id="6" name="Rectangle: Rounded Corners 5">
                <a:extLst>
                  <a:ext uri="{FF2B5EF4-FFF2-40B4-BE49-F238E27FC236}">
                    <a16:creationId xmlns:a16="http://schemas.microsoft.com/office/drawing/2014/main" id="{F9CE585A-0D26-4447-C597-E4C73B01FD44}"/>
                  </a:ext>
                </a:extLst>
              </p:cNvPr>
              <p:cNvSpPr/>
              <p:nvPr/>
            </p:nvSpPr>
            <p:spPr>
              <a:xfrm>
                <a:off x="1485900" y="1028700"/>
                <a:ext cx="8496300" cy="1143000"/>
              </a:xfrm>
              <a:prstGeom prst="round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sz="4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182174BA-EF18-99EE-9282-66AA0A0A9CA2}"/>
                  </a:ext>
                </a:extLst>
              </p:cNvPr>
              <p:cNvPicPr>
                <a:picLocks noChangeAspect="1"/>
              </p:cNvPicPr>
              <p:nvPr/>
            </p:nvPicPr>
            <p:blipFill>
              <a:blip r:embed="rId3"/>
              <a:stretch>
                <a:fillRect/>
              </a:stretch>
            </p:blipFill>
            <p:spPr>
              <a:xfrm>
                <a:off x="742363" y="659926"/>
                <a:ext cx="1482501" cy="1219200"/>
              </a:xfrm>
              <a:prstGeom prst="rect">
                <a:avLst/>
              </a:prstGeom>
            </p:spPr>
          </p:pic>
        </p:grpSp>
        <p:sp>
          <p:nvSpPr>
            <p:cNvPr id="5" name="TextBox 4">
              <a:extLst>
                <a:ext uri="{FF2B5EF4-FFF2-40B4-BE49-F238E27FC236}">
                  <a16:creationId xmlns:a16="http://schemas.microsoft.com/office/drawing/2014/main" id="{55612928-8A6A-31E7-91AE-C82E84B3B29A}"/>
                </a:ext>
              </a:extLst>
            </p:cNvPr>
            <p:cNvSpPr txBox="1"/>
            <p:nvPr/>
          </p:nvSpPr>
          <p:spPr>
            <a:xfrm>
              <a:off x="2514600" y="1192757"/>
              <a:ext cx="6934200" cy="830997"/>
            </a:xfrm>
            <a:prstGeom prst="rect">
              <a:avLst/>
            </a:prstGeom>
            <a:noFill/>
          </p:spPr>
          <p:txBody>
            <a:bodyPr wrap="square">
              <a:spAutoFit/>
            </a:bodyPr>
            <a:lstStyle/>
            <a:p>
              <a:r>
                <a:rPr lang="vi-VN" sz="4800" b="1" dirty="0">
                  <a:solidFill>
                    <a:schemeClr val="bg1"/>
                  </a:solidFill>
                </a:rPr>
                <a:t>Chọn 1 trong 2 đề sau:</a:t>
              </a:r>
            </a:p>
          </p:txBody>
        </p:sp>
      </p:grpSp>
      <p:sp>
        <p:nvSpPr>
          <p:cNvPr id="12" name="TextBox 11">
            <a:extLst>
              <a:ext uri="{FF2B5EF4-FFF2-40B4-BE49-F238E27FC236}">
                <a16:creationId xmlns:a16="http://schemas.microsoft.com/office/drawing/2014/main" id="{103D37A7-3621-0402-ED3C-606E1CD9292A}"/>
              </a:ext>
            </a:extLst>
          </p:cNvPr>
          <p:cNvSpPr txBox="1"/>
          <p:nvPr/>
        </p:nvSpPr>
        <p:spPr>
          <a:xfrm>
            <a:off x="858387" y="2448703"/>
            <a:ext cx="16897350" cy="2018694"/>
          </a:xfrm>
          <a:prstGeom prst="rect">
            <a:avLst/>
          </a:prstGeom>
          <a:noFill/>
        </p:spPr>
        <p:txBody>
          <a:bodyPr wrap="square">
            <a:spAutoFit/>
          </a:bodyPr>
          <a:lstStyle/>
          <a:p>
            <a:pPr>
              <a:lnSpc>
                <a:spcPct val="150000"/>
              </a:lnSpc>
            </a:pPr>
            <a:r>
              <a:rPr lang="en-GB" sz="4400" i="1" dirty="0">
                <a:latin typeface="Calibri" panose="020F0502020204030204" pitchFamily="34" charset="0"/>
                <a:ea typeface="Calibri" panose="020F0502020204030204" pitchFamily="34" charset="0"/>
                <a:cs typeface="Calibri" panose="020F0502020204030204" pitchFamily="34" charset="0"/>
              </a:rPr>
              <a:t>b. </a:t>
            </a:r>
            <a:r>
              <a:rPr lang="vi-VN" sz="4400" i="1" dirty="0">
                <a:latin typeface="Calibri" panose="020F0502020204030204" pitchFamily="34" charset="0"/>
                <a:ea typeface="Calibri" panose="020F0502020204030204" pitchFamily="34" charset="0"/>
                <a:cs typeface="Calibri" panose="020F0502020204030204" pitchFamily="34" charset="0"/>
              </a:rPr>
              <a:t>Trao đổi với bạn bè về việc em mong muốn cha mẹ (hoặc người lớn) hiểu và giúp đỡ em thực hiện nguyện vọng của mình</a:t>
            </a:r>
          </a:p>
        </p:txBody>
      </p:sp>
      <p:pic>
        <p:nvPicPr>
          <p:cNvPr id="10" name="Picture 9" descr="A cartoon of a child and child sitting at a table&#10;&#10;Description automatically generated">
            <a:extLst>
              <a:ext uri="{FF2B5EF4-FFF2-40B4-BE49-F238E27FC236}">
                <a16:creationId xmlns:a16="http://schemas.microsoft.com/office/drawing/2014/main" id="{68293E5E-656F-EC9E-1946-85F8A9B2713F}"/>
              </a:ext>
            </a:extLst>
          </p:cNvPr>
          <p:cNvPicPr>
            <a:picLocks noChangeAspect="1"/>
          </p:cNvPicPr>
          <p:nvPr/>
        </p:nvPicPr>
        <p:blipFill rotWithShape="1">
          <a:blip r:embed="rId4">
            <a:extLst>
              <a:ext uri="{28A0092B-C50C-407E-A947-70E740481C1C}">
                <a14:useLocalDpi xmlns:a14="http://schemas.microsoft.com/office/drawing/2010/main" val="0"/>
              </a:ext>
            </a:extLst>
          </a:blip>
          <a:srcRect l="6286" t="37959" r="5407" b="35866"/>
          <a:stretch/>
        </p:blipFill>
        <p:spPr>
          <a:xfrm>
            <a:off x="2224864" y="4865542"/>
            <a:ext cx="13522010" cy="4228701"/>
          </a:xfrm>
          <a:prstGeom prst="rect">
            <a:avLst/>
          </a:prstGeom>
        </p:spPr>
      </p:pic>
    </p:spTree>
    <p:extLst>
      <p:ext uri="{BB962C8B-B14F-4D97-AF65-F5344CB8AC3E}">
        <p14:creationId xmlns:p14="http://schemas.microsoft.com/office/powerpoint/2010/main" val="41700779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artoon of flowers and grass&#10;&#10;Description automatically generated">
            <a:extLst>
              <a:ext uri="{FF2B5EF4-FFF2-40B4-BE49-F238E27FC236}">
                <a16:creationId xmlns:a16="http://schemas.microsoft.com/office/drawing/2014/main" id="{0C5E392A-670A-76BA-A774-E73A0DEB3AB7}"/>
              </a:ext>
            </a:extLst>
          </p:cNvPr>
          <p:cNvPicPr>
            <a:picLocks noChangeAspect="1"/>
          </p:cNvPicPr>
          <p:nvPr/>
        </p:nvPicPr>
        <p:blipFill>
          <a:blip r:embed="rId2" cstate="print">
            <a:extLst>
              <a:ext uri="{28A0092B-C50C-407E-A947-70E740481C1C}">
                <a14:useLocalDpi xmlns:a14="http://schemas.microsoft.com/office/drawing/2010/main" val="0"/>
              </a:ext>
            </a:extLst>
          </a:blip>
          <a:srcRect l="11095" r="-1" b="-1"/>
          <a:stretch/>
        </p:blipFill>
        <p:spPr>
          <a:xfrm>
            <a:off x="20" y="1923"/>
            <a:ext cx="18287980" cy="10285077"/>
          </a:xfrm>
          <a:prstGeom prst="rect">
            <a:avLst/>
          </a:prstGeom>
        </p:spPr>
      </p:pic>
      <p:sp>
        <p:nvSpPr>
          <p:cNvPr id="2" name="Rectangle: Rounded Corners 1">
            <a:extLst>
              <a:ext uri="{FF2B5EF4-FFF2-40B4-BE49-F238E27FC236}">
                <a16:creationId xmlns:a16="http://schemas.microsoft.com/office/drawing/2014/main" id="{1BF6836E-8BE3-E05D-5868-FB0CDE9C9D01}"/>
              </a:ext>
            </a:extLst>
          </p:cNvPr>
          <p:cNvSpPr/>
          <p:nvPr/>
        </p:nvSpPr>
        <p:spPr>
          <a:xfrm>
            <a:off x="609600" y="571500"/>
            <a:ext cx="17221200" cy="9296400"/>
          </a:xfrm>
          <a:prstGeom prst="roundRect">
            <a:avLst>
              <a:gd name="adj" fmla="val 10207"/>
            </a:avLst>
          </a:prstGeom>
          <a:solidFill>
            <a:schemeClr val="bg1"/>
          </a:solidFill>
          <a:ln w="57150">
            <a:solidFill>
              <a:srgbClr val="92D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7" name="Group 6">
            <a:extLst>
              <a:ext uri="{FF2B5EF4-FFF2-40B4-BE49-F238E27FC236}">
                <a16:creationId xmlns:a16="http://schemas.microsoft.com/office/drawing/2014/main" id="{32F390B2-589C-16D9-5E65-360AA29AD69E}"/>
              </a:ext>
            </a:extLst>
          </p:cNvPr>
          <p:cNvGrpSpPr/>
          <p:nvPr/>
        </p:nvGrpSpPr>
        <p:grpSpPr>
          <a:xfrm>
            <a:off x="742363" y="659926"/>
            <a:ext cx="9239837" cy="1511774"/>
            <a:chOff x="742363" y="659926"/>
            <a:chExt cx="9239837" cy="1511774"/>
          </a:xfrm>
        </p:grpSpPr>
        <p:grpSp>
          <p:nvGrpSpPr>
            <p:cNvPr id="11" name="Group 10">
              <a:extLst>
                <a:ext uri="{FF2B5EF4-FFF2-40B4-BE49-F238E27FC236}">
                  <a16:creationId xmlns:a16="http://schemas.microsoft.com/office/drawing/2014/main" id="{5F01AB94-2213-ACB2-DC31-8E1B189D0280}"/>
                </a:ext>
              </a:extLst>
            </p:cNvPr>
            <p:cNvGrpSpPr/>
            <p:nvPr/>
          </p:nvGrpSpPr>
          <p:grpSpPr>
            <a:xfrm>
              <a:off x="742363" y="659926"/>
              <a:ext cx="9239837" cy="1511774"/>
              <a:chOff x="742363" y="659926"/>
              <a:chExt cx="9239837" cy="1511774"/>
            </a:xfrm>
          </p:grpSpPr>
          <p:sp>
            <p:nvSpPr>
              <p:cNvPr id="6" name="Rectangle: Rounded Corners 5">
                <a:extLst>
                  <a:ext uri="{FF2B5EF4-FFF2-40B4-BE49-F238E27FC236}">
                    <a16:creationId xmlns:a16="http://schemas.microsoft.com/office/drawing/2014/main" id="{F9CE585A-0D26-4447-C597-E4C73B01FD44}"/>
                  </a:ext>
                </a:extLst>
              </p:cNvPr>
              <p:cNvSpPr/>
              <p:nvPr/>
            </p:nvSpPr>
            <p:spPr>
              <a:xfrm>
                <a:off x="1485900" y="1028700"/>
                <a:ext cx="8496300" cy="1143000"/>
              </a:xfrm>
              <a:prstGeom prst="round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sz="4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182174BA-EF18-99EE-9282-66AA0A0A9CA2}"/>
                  </a:ext>
                </a:extLst>
              </p:cNvPr>
              <p:cNvPicPr>
                <a:picLocks noChangeAspect="1"/>
              </p:cNvPicPr>
              <p:nvPr/>
            </p:nvPicPr>
            <p:blipFill>
              <a:blip r:embed="rId3"/>
              <a:stretch>
                <a:fillRect/>
              </a:stretch>
            </p:blipFill>
            <p:spPr>
              <a:xfrm>
                <a:off x="742363" y="659926"/>
                <a:ext cx="1482501" cy="1219200"/>
              </a:xfrm>
              <a:prstGeom prst="rect">
                <a:avLst/>
              </a:prstGeom>
            </p:spPr>
          </p:pic>
        </p:grpSp>
        <p:sp>
          <p:nvSpPr>
            <p:cNvPr id="5" name="TextBox 4">
              <a:extLst>
                <a:ext uri="{FF2B5EF4-FFF2-40B4-BE49-F238E27FC236}">
                  <a16:creationId xmlns:a16="http://schemas.microsoft.com/office/drawing/2014/main" id="{55612928-8A6A-31E7-91AE-C82E84B3B29A}"/>
                </a:ext>
              </a:extLst>
            </p:cNvPr>
            <p:cNvSpPr txBox="1"/>
            <p:nvPr/>
          </p:nvSpPr>
          <p:spPr>
            <a:xfrm>
              <a:off x="2514600" y="1192757"/>
              <a:ext cx="6934200" cy="830997"/>
            </a:xfrm>
            <a:prstGeom prst="rect">
              <a:avLst/>
            </a:prstGeom>
            <a:noFill/>
          </p:spPr>
          <p:txBody>
            <a:bodyPr wrap="square">
              <a:spAutoFit/>
            </a:bodyPr>
            <a:lstStyle/>
            <a:p>
              <a:r>
                <a:rPr lang="vi-VN" sz="4800" b="1" dirty="0">
                  <a:solidFill>
                    <a:schemeClr val="bg1"/>
                  </a:solidFill>
                </a:rPr>
                <a:t>Chọn 1 trong 2 đề sau:</a:t>
              </a:r>
            </a:p>
          </p:txBody>
        </p:sp>
      </p:grpSp>
      <p:pic>
        <p:nvPicPr>
          <p:cNvPr id="13" name="Picture 12" descr="A cartoon of a child and child sitting at a table&#10;&#10;Description automatically generated">
            <a:extLst>
              <a:ext uri="{FF2B5EF4-FFF2-40B4-BE49-F238E27FC236}">
                <a16:creationId xmlns:a16="http://schemas.microsoft.com/office/drawing/2014/main" id="{FDF7B1B5-B2F6-233F-929D-7EC2F18ECE78}"/>
              </a:ext>
            </a:extLst>
          </p:cNvPr>
          <p:cNvPicPr>
            <a:picLocks noChangeAspect="1"/>
          </p:cNvPicPr>
          <p:nvPr/>
        </p:nvPicPr>
        <p:blipFill rotWithShape="1">
          <a:blip r:embed="rId4">
            <a:extLst>
              <a:ext uri="{28A0092B-C50C-407E-A947-70E740481C1C}">
                <a14:useLocalDpi xmlns:a14="http://schemas.microsoft.com/office/drawing/2010/main" val="0"/>
              </a:ext>
            </a:extLst>
          </a:blip>
          <a:srcRect l="7066" t="65651" r="8168" b="6177"/>
          <a:stretch/>
        </p:blipFill>
        <p:spPr>
          <a:xfrm>
            <a:off x="914400" y="2814803"/>
            <a:ext cx="16452307" cy="5768990"/>
          </a:xfrm>
          <a:prstGeom prst="rect">
            <a:avLst/>
          </a:prstGeom>
        </p:spPr>
      </p:pic>
    </p:spTree>
    <p:extLst>
      <p:ext uri="{BB962C8B-B14F-4D97-AF65-F5344CB8AC3E}">
        <p14:creationId xmlns:p14="http://schemas.microsoft.com/office/powerpoint/2010/main" val="11394037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artoon of flowers and grass&#10;&#10;Description automatically generated">
            <a:extLst>
              <a:ext uri="{FF2B5EF4-FFF2-40B4-BE49-F238E27FC236}">
                <a16:creationId xmlns:a16="http://schemas.microsoft.com/office/drawing/2014/main" id="{0C5E392A-670A-76BA-A774-E73A0DEB3AB7}"/>
              </a:ext>
            </a:extLst>
          </p:cNvPr>
          <p:cNvPicPr>
            <a:picLocks noChangeAspect="1"/>
          </p:cNvPicPr>
          <p:nvPr/>
        </p:nvPicPr>
        <p:blipFill>
          <a:blip r:embed="rId2" cstate="print">
            <a:extLst>
              <a:ext uri="{28A0092B-C50C-407E-A947-70E740481C1C}">
                <a14:useLocalDpi xmlns:a14="http://schemas.microsoft.com/office/drawing/2010/main" val="0"/>
              </a:ext>
            </a:extLst>
          </a:blip>
          <a:srcRect l="11095" r="-1" b="-1"/>
          <a:stretch/>
        </p:blipFill>
        <p:spPr>
          <a:xfrm>
            <a:off x="20" y="1923"/>
            <a:ext cx="18287980" cy="10285077"/>
          </a:xfrm>
          <a:prstGeom prst="rect">
            <a:avLst/>
          </a:prstGeom>
        </p:spPr>
      </p:pic>
      <p:sp>
        <p:nvSpPr>
          <p:cNvPr id="2" name="Rectangle: Rounded Corners 1">
            <a:extLst>
              <a:ext uri="{FF2B5EF4-FFF2-40B4-BE49-F238E27FC236}">
                <a16:creationId xmlns:a16="http://schemas.microsoft.com/office/drawing/2014/main" id="{1BF6836E-8BE3-E05D-5868-FB0CDE9C9D01}"/>
              </a:ext>
            </a:extLst>
          </p:cNvPr>
          <p:cNvSpPr/>
          <p:nvPr/>
        </p:nvSpPr>
        <p:spPr>
          <a:xfrm>
            <a:off x="609600" y="571500"/>
            <a:ext cx="17373600" cy="9296400"/>
          </a:xfrm>
          <a:prstGeom prst="roundRect">
            <a:avLst>
              <a:gd name="adj" fmla="val 10207"/>
            </a:avLst>
          </a:prstGeom>
          <a:solidFill>
            <a:schemeClr val="bg1"/>
          </a:solidFill>
          <a:ln w="57150">
            <a:solidFill>
              <a:srgbClr val="92D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4" name="Group 3">
            <a:extLst>
              <a:ext uri="{FF2B5EF4-FFF2-40B4-BE49-F238E27FC236}">
                <a16:creationId xmlns:a16="http://schemas.microsoft.com/office/drawing/2014/main" id="{9901B882-0F56-F8A2-8C2C-2C2A534DB4FD}"/>
              </a:ext>
            </a:extLst>
          </p:cNvPr>
          <p:cNvGrpSpPr/>
          <p:nvPr/>
        </p:nvGrpSpPr>
        <p:grpSpPr>
          <a:xfrm>
            <a:off x="256032" y="77725"/>
            <a:ext cx="5230368" cy="5301108"/>
            <a:chOff x="256032" y="77725"/>
            <a:chExt cx="2962656" cy="3122676"/>
          </a:xfrm>
        </p:grpSpPr>
        <p:sp>
          <p:nvSpPr>
            <p:cNvPr id="10" name="Freeform 24">
              <a:extLst>
                <a:ext uri="{FF2B5EF4-FFF2-40B4-BE49-F238E27FC236}">
                  <a16:creationId xmlns:a16="http://schemas.microsoft.com/office/drawing/2014/main" id="{02653AC8-41F2-7EA2-856E-6EABE6CD845D}"/>
                </a:ext>
              </a:extLst>
            </p:cNvPr>
            <p:cNvSpPr/>
            <p:nvPr/>
          </p:nvSpPr>
          <p:spPr>
            <a:xfrm rot="20796787">
              <a:off x="256032" y="77725"/>
              <a:ext cx="2962656" cy="3122676"/>
            </a:xfrm>
            <a:custGeom>
              <a:avLst/>
              <a:gdLst/>
              <a:ahLst/>
              <a:cxnLst/>
              <a:rect l="l" t="t" r="r" b="b"/>
              <a:pathLst>
                <a:path w="2226855" h="2403081">
                  <a:moveTo>
                    <a:pt x="0" y="0"/>
                  </a:moveTo>
                  <a:lnTo>
                    <a:pt x="2226855" y="0"/>
                  </a:lnTo>
                  <a:lnTo>
                    <a:pt x="2226855" y="2403081"/>
                  </a:lnTo>
                  <a:lnTo>
                    <a:pt x="0" y="240308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sp>
          <p:nvSpPr>
            <p:cNvPr id="12" name="TextBox 11">
              <a:extLst>
                <a:ext uri="{FF2B5EF4-FFF2-40B4-BE49-F238E27FC236}">
                  <a16:creationId xmlns:a16="http://schemas.microsoft.com/office/drawing/2014/main" id="{1FDC007F-ECB3-48C1-86DA-A5809A089EC4}"/>
                </a:ext>
              </a:extLst>
            </p:cNvPr>
            <p:cNvSpPr txBox="1"/>
            <p:nvPr/>
          </p:nvSpPr>
          <p:spPr>
            <a:xfrm>
              <a:off x="493776" y="1023038"/>
              <a:ext cx="2487168" cy="152291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5400" b="0" i="0" u="none" strike="noStrike" kern="0" cap="none" spc="0" normalizeH="0" baseline="0" noProof="0" dirty="0">
                  <a:ln>
                    <a:noFill/>
                  </a:ln>
                  <a:solidFill>
                    <a:srgbClr val="C00000"/>
                  </a:solidFill>
                  <a:effectLst/>
                  <a:uLnTx/>
                  <a:uFillTx/>
                  <a:latin typeface="SVN-Poky's" panose="020B0606040200020203" pitchFamily="34" charset="0"/>
                </a:rPr>
                <a:t>TRAO ĐỔI TRONG NHÓM ĐÔI</a:t>
              </a:r>
              <a:endParaRPr kumimoji="0" lang="vi-VN" sz="5400" b="0" i="0" u="none" strike="noStrike" kern="0" cap="none" spc="0" normalizeH="0" baseline="0" noProof="0" dirty="0">
                <a:ln>
                  <a:noFill/>
                </a:ln>
                <a:solidFill>
                  <a:srgbClr val="C00000"/>
                </a:solidFill>
                <a:effectLst/>
                <a:uLnTx/>
                <a:uFillTx/>
              </a:endParaRPr>
            </a:p>
          </p:txBody>
        </p:sp>
      </p:grpSp>
      <p:sp>
        <p:nvSpPr>
          <p:cNvPr id="14" name="Freeform 3">
            <a:extLst>
              <a:ext uri="{FF2B5EF4-FFF2-40B4-BE49-F238E27FC236}">
                <a16:creationId xmlns:a16="http://schemas.microsoft.com/office/drawing/2014/main" id="{035E91FF-C4E7-F5FF-3EE9-5DD9AC5187B7}"/>
              </a:ext>
            </a:extLst>
          </p:cNvPr>
          <p:cNvSpPr/>
          <p:nvPr/>
        </p:nvSpPr>
        <p:spPr>
          <a:xfrm>
            <a:off x="516614" y="5378833"/>
            <a:ext cx="5056676" cy="5615662"/>
          </a:xfrm>
          <a:custGeom>
            <a:avLst/>
            <a:gdLst/>
            <a:ahLst/>
            <a:cxnLst/>
            <a:rect l="l" t="t" r="r" b="b"/>
            <a:pathLst>
              <a:path w="3672459" h="4114800">
                <a:moveTo>
                  <a:pt x="0" y="0"/>
                </a:moveTo>
                <a:lnTo>
                  <a:pt x="3672459" y="0"/>
                </a:lnTo>
                <a:lnTo>
                  <a:pt x="3672459"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pic>
        <p:nvPicPr>
          <p:cNvPr id="15" name="Picture 14" descr="A cartoon of a child and child sitting at a table&#10;&#10;Description automatically generated">
            <a:extLst>
              <a:ext uri="{FF2B5EF4-FFF2-40B4-BE49-F238E27FC236}">
                <a16:creationId xmlns:a16="http://schemas.microsoft.com/office/drawing/2014/main" id="{C21181CA-5400-4496-F212-98137112D415}"/>
              </a:ext>
            </a:extLst>
          </p:cNvPr>
          <p:cNvPicPr>
            <a:picLocks noChangeAspect="1"/>
          </p:cNvPicPr>
          <p:nvPr/>
        </p:nvPicPr>
        <p:blipFill rotWithShape="1">
          <a:blip r:embed="rId7">
            <a:extLst>
              <a:ext uri="{28A0092B-C50C-407E-A947-70E740481C1C}">
                <a14:useLocalDpi xmlns:a14="http://schemas.microsoft.com/office/drawing/2010/main" val="0"/>
              </a:ext>
            </a:extLst>
          </a:blip>
          <a:srcRect l="7066" t="65651" r="8168" b="6177"/>
          <a:stretch/>
        </p:blipFill>
        <p:spPr>
          <a:xfrm>
            <a:off x="5834212" y="1473249"/>
            <a:ext cx="12062741" cy="4229792"/>
          </a:xfrm>
          <a:prstGeom prst="rect">
            <a:avLst/>
          </a:prstGeom>
        </p:spPr>
      </p:pic>
    </p:spTree>
    <p:extLst>
      <p:ext uri="{BB962C8B-B14F-4D97-AF65-F5344CB8AC3E}">
        <p14:creationId xmlns:p14="http://schemas.microsoft.com/office/powerpoint/2010/main" val="5871792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1529</TotalTime>
  <Words>485</Words>
  <Application>Microsoft Office PowerPoint</Application>
  <PresentationFormat>Custom</PresentationFormat>
  <Paragraphs>48</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#9Slide07 Crocante</vt:lpstr>
      <vt:lpstr>SVN-Poky's</vt:lpstr>
      <vt:lpstr>#9Slide03 AllRoundGothic</vt:lpstr>
      <vt:lpstr>Calibri</vt:lpstr>
      <vt:lpstr>#9Slide07 Deepika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AA</cp:lastModifiedBy>
  <cp:revision>3</cp:revision>
  <dcterms:created xsi:type="dcterms:W3CDTF">2006-08-16T00:00:00Z</dcterms:created>
  <dcterms:modified xsi:type="dcterms:W3CDTF">2024-09-09T03:14:58Z</dcterms:modified>
  <dc:identifier>DAGM-Zkbr5Y</dc:identifier>
</cp:coreProperties>
</file>