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15A1-13E4-4910-BC27-CAFB62799F7A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5C9D-0D42-4500-A64D-73F8AACFA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slide" Target="slide8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slide" Target="slide6.xml"/><Relationship Id="rId25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gif"/><Relationship Id="rId15" Type="http://schemas.openxmlformats.org/officeDocument/2006/relationships/image" Target="../media/image16.gif"/><Relationship Id="rId23" Type="http://schemas.openxmlformats.org/officeDocument/2006/relationships/slide" Target="slide9.xml"/><Relationship Id="rId10" Type="http://schemas.openxmlformats.org/officeDocument/2006/relationships/image" Target="../media/image8.png"/><Relationship Id="rId19" Type="http://schemas.openxmlformats.org/officeDocument/2006/relationships/slide" Target="slide7.xml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24.png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E6293C-31CF-4A2D-B53F-C1C6BA9D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0" t="6460" r="13999" b="175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0" descr="A naughty monkey &amp; a spoiled bunny 3 eng | Lucu, Gifs lucu, Gambar">
            <a:extLst>
              <a:ext uri="{FF2B5EF4-FFF2-40B4-BE49-F238E27FC236}">
                <a16:creationId xmlns:a16="http://schemas.microsoft.com/office/drawing/2014/main" xmlns="" id="{881EBB73-25A4-429E-B79D-AE68FD1929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5" y="2731943"/>
            <a:ext cx="2123810" cy="17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onkey Sticker GIF | Gfycat">
            <a:extLst>
              <a:ext uri="{FF2B5EF4-FFF2-40B4-BE49-F238E27FC236}">
                <a16:creationId xmlns:a16="http://schemas.microsoft.com/office/drawing/2014/main" xmlns="" id="{E76E3469-9AD9-485A-9FD2-F285757A78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28" y="2664168"/>
            <a:ext cx="1669969" cy="17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2C1990-6006-47DF-9715-AC31410830E0}"/>
              </a:ext>
            </a:extLst>
          </p:cNvPr>
          <p:cNvGrpSpPr/>
          <p:nvPr/>
        </p:nvGrpSpPr>
        <p:grpSpPr>
          <a:xfrm>
            <a:off x="9406166" y="3269079"/>
            <a:ext cx="1117096" cy="1117097"/>
            <a:chOff x="5205813" y="2627364"/>
            <a:chExt cx="1117096" cy="11170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BCC3320-2559-4897-8D89-67D6AD14C0B6}"/>
                </a:ext>
              </a:extLst>
            </p:cNvPr>
            <p:cNvSpPr/>
            <p:nvPr/>
          </p:nvSpPr>
          <p:spPr>
            <a:xfrm>
              <a:off x="5602845" y="3000779"/>
              <a:ext cx="612164" cy="3647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Sad Cartoon Monkey GIFs | Tenor">
              <a:extLst>
                <a:ext uri="{FF2B5EF4-FFF2-40B4-BE49-F238E27FC236}">
                  <a16:creationId xmlns:a16="http://schemas.microsoft.com/office/drawing/2014/main" xmlns="" id="{3BE58B2F-61BE-4EFC-A6EE-8EC0DACC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813" y="2627364"/>
              <a:ext cx="1117096" cy="1117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0FAA3D-B3A1-47A8-9BD9-70802EBAB75D}"/>
              </a:ext>
            </a:extLst>
          </p:cNvPr>
          <p:cNvGrpSpPr/>
          <p:nvPr/>
        </p:nvGrpSpPr>
        <p:grpSpPr>
          <a:xfrm>
            <a:off x="9178777" y="2039464"/>
            <a:ext cx="1138424" cy="1138424"/>
            <a:chOff x="5883687" y="1862355"/>
            <a:chExt cx="1905000" cy="1905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915F5D9-DA01-4AD7-BF4D-7841738502B9}"/>
                </a:ext>
              </a:extLst>
            </p:cNvPr>
            <p:cNvSpPr/>
            <p:nvPr/>
          </p:nvSpPr>
          <p:spPr>
            <a:xfrm>
              <a:off x="6427463" y="2299677"/>
              <a:ext cx="1167563" cy="72144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Pin on Cute Cat Gifs">
              <a:extLst>
                <a:ext uri="{FF2B5EF4-FFF2-40B4-BE49-F238E27FC236}">
                  <a16:creationId xmlns:a16="http://schemas.microsoft.com/office/drawing/2014/main" xmlns="" id="{008A40C0-2C75-4D96-AB35-61EC9529F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687" y="1862355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EA1136E-0D58-48C9-8961-7EB0DDC33E92}"/>
              </a:ext>
            </a:extLst>
          </p:cNvPr>
          <p:cNvSpPr/>
          <p:nvPr/>
        </p:nvSpPr>
        <p:spPr>
          <a:xfrm>
            <a:off x="3124200" y="3524250"/>
            <a:ext cx="546743" cy="3760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Sad Monkey GIFs | Tenor">
            <a:extLst>
              <a:ext uri="{FF2B5EF4-FFF2-40B4-BE49-F238E27FC236}">
                <a16:creationId xmlns:a16="http://schemas.microsoft.com/office/drawing/2014/main" xmlns="" id="{AD230067-669D-498B-A6DA-F8A40A4CC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19" y="3000779"/>
            <a:ext cx="1222878" cy="12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2CB580-DAD7-45A7-B269-9BC22F5165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9891" y="1879705"/>
            <a:ext cx="1357081" cy="2612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25739E-04F6-4F9A-B234-58F28AF59C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972" y="1948273"/>
            <a:ext cx="1926446" cy="1320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6AFCCC0-0969-4774-85C9-14851FDF6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2560" y="3239883"/>
            <a:ext cx="1926446" cy="1320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1C7BE4-0E40-41AD-AEDE-F551D4E1C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9459" y="1059334"/>
            <a:ext cx="3992998" cy="35537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349652-0A12-45FF-924F-60715B7F0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778" y="2094692"/>
            <a:ext cx="1689241" cy="21289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855AC21-BE0C-4370-B8C0-9EB0684EE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019" y="2076121"/>
            <a:ext cx="1291157" cy="21475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1E2B0E-792F-49E5-8A32-0D199F91E8B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270" y="1043458"/>
            <a:ext cx="3612336" cy="3955334"/>
          </a:xfrm>
          <a:prstGeom prst="rect">
            <a:avLst/>
          </a:prstGeom>
        </p:spPr>
      </p:pic>
      <p:pic>
        <p:nvPicPr>
          <p:cNvPr id="23" name="Picture 12" descr="Lock - Free security icons">
            <a:extLst>
              <a:ext uri="{FF2B5EF4-FFF2-40B4-BE49-F238E27FC236}">
                <a16:creationId xmlns:a16="http://schemas.microsoft.com/office/drawing/2014/main" xmlns="" id="{B0CEFEF8-CFF6-4FDD-A4B0-F0A02F21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5" y="3155340"/>
            <a:ext cx="1007997" cy="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Lock - Free security icons">
            <a:extLst>
              <a:ext uri="{FF2B5EF4-FFF2-40B4-BE49-F238E27FC236}">
                <a16:creationId xmlns:a16="http://schemas.microsoft.com/office/drawing/2014/main" xmlns="" id="{2948B434-0E2E-4B99-97EE-95BDE098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4" y="3134020"/>
            <a:ext cx="1007997" cy="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Lock - Free security icons">
            <a:extLst>
              <a:ext uri="{FF2B5EF4-FFF2-40B4-BE49-F238E27FC236}">
                <a16:creationId xmlns:a16="http://schemas.microsoft.com/office/drawing/2014/main" xmlns="" id="{847824E7-81B8-4ED4-BFD3-310C461F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29" y="3142952"/>
            <a:ext cx="1007997" cy="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Lock - Free security icons">
            <a:extLst>
              <a:ext uri="{FF2B5EF4-FFF2-40B4-BE49-F238E27FC236}">
                <a16:creationId xmlns:a16="http://schemas.microsoft.com/office/drawing/2014/main" xmlns="" id="{D2525522-FFEF-4D7E-AE1D-411ED4D8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26" y="2427868"/>
            <a:ext cx="1007997" cy="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Lock - Free security icons">
            <a:extLst>
              <a:ext uri="{FF2B5EF4-FFF2-40B4-BE49-F238E27FC236}">
                <a16:creationId xmlns:a16="http://schemas.microsoft.com/office/drawing/2014/main" xmlns="" id="{7414A3F4-EDA7-413E-919A-51BD068A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326" y="3567900"/>
            <a:ext cx="1007997" cy="5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open, Lock icon">
            <a:extLst>
              <a:ext uri="{FF2B5EF4-FFF2-40B4-BE49-F238E27FC236}">
                <a16:creationId xmlns:a16="http://schemas.microsoft.com/office/drawing/2014/main" xmlns="" id="{9F0C61F5-F13F-4BAB-B00F-AFCA78FB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05" y="3088267"/>
            <a:ext cx="638568" cy="6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open, Lock icon">
            <a:extLst>
              <a:ext uri="{FF2B5EF4-FFF2-40B4-BE49-F238E27FC236}">
                <a16:creationId xmlns:a16="http://schemas.microsoft.com/office/drawing/2014/main" xmlns="" id="{3AABFF6F-E2C1-4CC1-90B8-E16937E5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92" y="3045970"/>
            <a:ext cx="638568" cy="6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open, Lock icon">
            <a:extLst>
              <a:ext uri="{FF2B5EF4-FFF2-40B4-BE49-F238E27FC236}">
                <a16:creationId xmlns:a16="http://schemas.microsoft.com/office/drawing/2014/main" xmlns="" id="{F33598A0-E0E4-4C51-8DC1-437C9602B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76" y="3088267"/>
            <a:ext cx="638568" cy="6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open, Lock icon">
            <a:extLst>
              <a:ext uri="{FF2B5EF4-FFF2-40B4-BE49-F238E27FC236}">
                <a16:creationId xmlns:a16="http://schemas.microsoft.com/office/drawing/2014/main" xmlns="" id="{AB7502BC-9323-4049-96DA-F3852248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93" y="2356170"/>
            <a:ext cx="638568" cy="6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open, Lock icon">
            <a:extLst>
              <a:ext uri="{FF2B5EF4-FFF2-40B4-BE49-F238E27FC236}">
                <a16:creationId xmlns:a16="http://schemas.microsoft.com/office/drawing/2014/main" xmlns="" id="{9904EB42-7B9F-48EE-82E4-9360D0BB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722" y="3507947"/>
            <a:ext cx="638568" cy="6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5CC83606-4195-454E-8503-252529B430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0345" y="-153614"/>
            <a:ext cx="846198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4 NK PowerSkills"/>
          <p:cNvPicPr>
            <a:picLocks noChangeAspect="1"/>
          </p:cNvPicPr>
          <p:nvPr/>
        </p:nvPicPr>
        <p:blipFill rotWithShape="1">
          <a:blip r:embed="rId3"/>
          <a:srcRect l="8060" t="6460" r="13999" b="175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33 NK PowerSkills" descr="A naughty monkey &amp; a spoiled bunny 3 eng | Lucu, Gifs lucu, Gamb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5" y="2731943"/>
            <a:ext cx="2123810" cy="17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32 NK PowerSkills" descr="Monkey Sticker GIF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28" y="2664168"/>
            <a:ext cx="1669969" cy="17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406166" y="3269079"/>
            <a:ext cx="1117096" cy="1117097"/>
            <a:chOff x="5205813" y="2627364"/>
            <a:chExt cx="1117096" cy="1117097"/>
          </a:xfrm>
        </p:grpSpPr>
        <p:sp>
          <p:nvSpPr>
            <p:cNvPr id="18" name="Oval 17"/>
            <p:cNvSpPr/>
            <p:nvPr/>
          </p:nvSpPr>
          <p:spPr>
            <a:xfrm>
              <a:off x="5602845" y="3000779"/>
              <a:ext cx="612164" cy="3647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6" descr="Sad Cartoon Monkey GIFs | Tenor"/>
            <p:cNvPicPr>
              <a:picLocks noChangeAspect="1" noChangeArrowheads="1" noCrop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813" y="2627364"/>
              <a:ext cx="1117096" cy="1117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178777" y="2039464"/>
            <a:ext cx="1138424" cy="1138424"/>
            <a:chOff x="5883687" y="1862355"/>
            <a:chExt cx="1905000" cy="1905000"/>
          </a:xfrm>
        </p:grpSpPr>
        <p:sp>
          <p:nvSpPr>
            <p:cNvPr id="19" name="Oval 18"/>
            <p:cNvSpPr/>
            <p:nvPr/>
          </p:nvSpPr>
          <p:spPr>
            <a:xfrm>
              <a:off x="6427463" y="2299677"/>
              <a:ext cx="1167563" cy="72144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 descr="Pin on Cute Cat Gifs"/>
            <p:cNvPicPr>
              <a:picLocks noChangeAspect="1" noChangeArrowheads="1" noCrop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687" y="1862355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31 NK PowerSkills" descr="Sad Monkey GIFs | Tenor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19" y="3000779"/>
            <a:ext cx="1222878" cy="122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0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9891" y="1879705"/>
            <a:ext cx="1357081" cy="2612417"/>
          </a:xfrm>
          <a:prstGeom prst="rect">
            <a:avLst/>
          </a:prstGeom>
        </p:spPr>
      </p:pic>
      <p:pic>
        <p:nvPicPr>
          <p:cNvPr id="5" name="29 NK PowerSkills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6972" y="1948273"/>
            <a:ext cx="1926446" cy="1320807"/>
          </a:xfrm>
          <a:prstGeom prst="rect">
            <a:avLst/>
          </a:prstGeom>
        </p:spPr>
      </p:pic>
      <p:pic>
        <p:nvPicPr>
          <p:cNvPr id="6" name="28 NK PowerSkills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2560" y="3239883"/>
            <a:ext cx="1926446" cy="1320807"/>
          </a:xfrm>
          <a:prstGeom prst="rect">
            <a:avLst/>
          </a:prstGeom>
        </p:spPr>
      </p:pic>
      <p:pic>
        <p:nvPicPr>
          <p:cNvPr id="7" name="27 NK PowerSkills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9459" y="1059334"/>
            <a:ext cx="3992998" cy="3553768"/>
          </a:xfrm>
          <a:prstGeom prst="rect">
            <a:avLst/>
          </a:prstGeom>
        </p:spPr>
      </p:pic>
      <p:pic>
        <p:nvPicPr>
          <p:cNvPr id="10" name="26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778" y="2094692"/>
            <a:ext cx="1689241" cy="2128966"/>
          </a:xfrm>
          <a:prstGeom prst="rect">
            <a:avLst/>
          </a:prstGeom>
        </p:spPr>
      </p:pic>
      <p:pic>
        <p:nvPicPr>
          <p:cNvPr id="11" name="25 NK PowerSkill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019" y="2076121"/>
            <a:ext cx="1291157" cy="2147537"/>
          </a:xfrm>
          <a:prstGeom prst="rect">
            <a:avLst/>
          </a:prstGeom>
        </p:spPr>
      </p:pic>
      <p:pic>
        <p:nvPicPr>
          <p:cNvPr id="12" name="24 NK PowerSkills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286" y="1110600"/>
            <a:ext cx="3612336" cy="3955334"/>
          </a:xfrm>
          <a:prstGeom prst="rect">
            <a:avLst/>
          </a:prstGeom>
        </p:spPr>
      </p:pic>
      <p:pic>
        <p:nvPicPr>
          <p:cNvPr id="29" name="22 NK PowerSkills"/>
          <p:cNvPicPr>
            <a:picLocks noChangeAspect="1"/>
          </p:cNvPicPr>
          <p:nvPr/>
        </p:nvPicPr>
        <p:blipFill>
          <a:blip r:embed="rId15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845" y="3513656"/>
            <a:ext cx="2905715" cy="2081600"/>
          </a:xfrm>
          <a:prstGeom prst="rect">
            <a:avLst/>
          </a:prstGeom>
        </p:spPr>
      </p:pic>
      <p:pic>
        <p:nvPicPr>
          <p:cNvPr id="1040" name="08 NK PowerSkills" descr="Key, PNG, 1600x1600px, Key, Brand, Computer Font, Hardware ..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1275"/>
            <a:ext cx="758430" cy="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07 NK PowerSkills" descr="Key, PNG, 1600x1600px, Key, Brand, Computer Font, Hardware ..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0" y="11275"/>
            <a:ext cx="758430" cy="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6 NK PowerSkills" descr="Key, PNG, 1600x1600px, Key, Brand, Computer Font, Hardware ..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84" y="11275"/>
            <a:ext cx="758430" cy="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05 NK PowerSkills" descr="Key, PNG, 1600x1600px, Key, Brand, Computer Font, Hardware ..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8" y="11275"/>
            <a:ext cx="758430" cy="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4 NK PowerSkills" descr="Key, PNG, 1600x1600px, Key, Brand, Computer Font, Hardware ..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93" y="11275"/>
            <a:ext cx="758430" cy="7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5 Ghé thăm Fb.com/nk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028" y="645057"/>
            <a:ext cx="662946" cy="714301"/>
          </a:xfrm>
          <a:prstGeom prst="rect">
            <a:avLst/>
          </a:prstGeom>
        </p:spPr>
      </p:pic>
      <p:pic>
        <p:nvPicPr>
          <p:cNvPr id="60" name="4 Ghé thăm Fb.com/nkpowerskills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2374" y="646567"/>
            <a:ext cx="679286" cy="704964"/>
          </a:xfrm>
          <a:prstGeom prst="rect">
            <a:avLst/>
          </a:prstGeom>
        </p:spPr>
      </p:pic>
      <p:pic>
        <p:nvPicPr>
          <p:cNvPr id="63" name="3 Ghé thăm Fb.com/nkpowerskills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671" y="600036"/>
            <a:ext cx="655943" cy="681621"/>
          </a:xfrm>
          <a:prstGeom prst="rect">
            <a:avLst/>
          </a:prstGeom>
        </p:spPr>
      </p:pic>
      <p:pic>
        <p:nvPicPr>
          <p:cNvPr id="66" name="2 Ghé thăm Fb.com/nk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895" y="650716"/>
            <a:ext cx="676951" cy="679285"/>
          </a:xfrm>
          <a:prstGeom prst="rect">
            <a:avLst/>
          </a:prstGeom>
        </p:spPr>
      </p:pic>
      <p:pic>
        <p:nvPicPr>
          <p:cNvPr id="70" name="1 Ghé thăm Fb.com/nkpowerskills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2" y="650338"/>
            <a:ext cx="655943" cy="681621"/>
          </a:xfrm>
          <a:prstGeom prst="rect">
            <a:avLst/>
          </a:prstGeom>
        </p:spPr>
      </p:pic>
      <p:pic>
        <p:nvPicPr>
          <p:cNvPr id="54" name="22 NK PowerSkills">
            <a:extLst>
              <a:ext uri="{FF2B5EF4-FFF2-40B4-BE49-F238E27FC236}">
                <a16:creationId xmlns:a16="http://schemas.microsoft.com/office/drawing/2014/main" xmlns="" id="{244CF40F-162D-4E58-8EB0-7A7E2AE63E5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5394" y="3652462"/>
            <a:ext cx="2905715" cy="2081600"/>
          </a:xfrm>
          <a:prstGeom prst="rect">
            <a:avLst/>
          </a:prstGeom>
        </p:spPr>
      </p:pic>
      <p:pic>
        <p:nvPicPr>
          <p:cNvPr id="55" name="22 NK PowerSkills">
            <a:extLst>
              <a:ext uri="{FF2B5EF4-FFF2-40B4-BE49-F238E27FC236}">
                <a16:creationId xmlns:a16="http://schemas.microsoft.com/office/drawing/2014/main" xmlns="" id="{CA3D1132-55F9-4E78-A3EE-D85A1EEC7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5443" y="3182858"/>
            <a:ext cx="2905715" cy="2081600"/>
          </a:xfrm>
          <a:prstGeom prst="rect">
            <a:avLst/>
          </a:prstGeom>
        </p:spPr>
      </p:pic>
      <p:pic>
        <p:nvPicPr>
          <p:cNvPr id="57" name="22 NK PowerSkills">
            <a:extLst>
              <a:ext uri="{FF2B5EF4-FFF2-40B4-BE49-F238E27FC236}">
                <a16:creationId xmlns:a16="http://schemas.microsoft.com/office/drawing/2014/main" xmlns="" id="{DD19E518-CF87-4FC3-A09B-9009F88CDEF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671" y="2859486"/>
            <a:ext cx="2905715" cy="208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DCF415-7A2D-47F1-BB74-AC6812839C4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9828" y="2941481"/>
            <a:ext cx="1005927" cy="63403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2B21BCA-A9F0-4594-9194-648A5F9198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40974" y="2941481"/>
            <a:ext cx="1005927" cy="63403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9E39335-C338-4B4E-A269-982F6B681E2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67664" y="2836218"/>
            <a:ext cx="1005927" cy="6340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204AA2F4-9F26-413F-A249-F7369DA209A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20454" y="2223925"/>
            <a:ext cx="1005927" cy="6340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5789098-A4BE-49C4-BB7B-27D16E9C806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64839" y="3395450"/>
            <a:ext cx="1005927" cy="634039"/>
          </a:xfrm>
          <a:prstGeom prst="rect">
            <a:avLst/>
          </a:prstGeom>
        </p:spPr>
      </p:pic>
      <p:pic>
        <p:nvPicPr>
          <p:cNvPr id="56" name="22 NK PowerSkills">
            <a:extLst>
              <a:ext uri="{FF2B5EF4-FFF2-40B4-BE49-F238E27FC236}">
                <a16:creationId xmlns:a16="http://schemas.microsoft.com/office/drawing/2014/main" xmlns="" id="{6C9BEFC4-E8B5-4018-A99C-9B2F110AC23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8611" y="2993286"/>
            <a:ext cx="2905715" cy="20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1227 L 0.01211 0.01227 C 0.0125 0.02176 0.0125 0.03148 0.01328 0.04098 C 0.01419 0.05162 0.01614 0.05417 0.01836 0.0632 C 0.02161 0.07662 0.01693 0.0625 0.022 0.08102 C 0.02279 0.08334 0.02396 0.08519 0.02461 0.08773 C 0.02565 0.0919 0.02565 0.09699 0.02708 0.10093 C 0.02786 0.10324 0.02904 0.10533 0.02956 0.10764 C 0.0306 0.11204 0.0306 0.11713 0.03203 0.12107 C 0.03294 0.12315 0.03398 0.12523 0.03463 0.12755 C 0.03568 0.13195 0.03568 0.13704 0.03711 0.14098 C 0.03789 0.14329 0.03893 0.14514 0.03958 0.14769 C 0.04062 0.15185 0.04127 0.15648 0.04206 0.16088 C 0.04505 0.17685 0.0414 0.15695 0.04466 0.17662 C 0.04492 0.17871 0.04557 0.18079 0.04583 0.1831 C 0.04648 0.1875 0.04661 0.19213 0.04713 0.19653 C 0.04792 0.20348 0.04844 0.20579 0.04961 0.21204 C 0.05052 0.22755 0.05091 0.24329 0.05208 0.2588 C 0.0526 0.26389 0.05299 0.26898 0.05338 0.27431 C 0.0539 0.28172 0.05404 0.28912 0.05469 0.29653 C 0.05664 0.32385 0.05534 0.28843 0.05716 0.32315 C 0.05807 0.33935 0.05846 0.36204 0.05963 0.37871 C 0.06263 0.41829 0.06211 0.39213 0.06211 0.41875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00023 C -0.00364 -0.00023 -0.01198 7.40741E-7 -0.0164 -0.00116 C -0.01784 -0.00162 -0.01875 -0.00232 -0.02018 -0.00255 C -0.02344 -0.00301 -0.02695 -0.00278 -0.03034 -0.00324 C -0.03502 -0.00347 -0.03489 -0.0037 -0.03919 -0.0044 C -0.04088 -0.00463 -0.04258 -0.00486 -0.04427 -0.00486 C -0.04674 -0.00532 -0.04961 -0.00556 -0.05182 -0.00625 C -0.05312 -0.00671 -0.05416 -0.00718 -0.0556 -0.00741 C -0.05755 -0.00787 -0.05989 -0.00787 -0.06198 -0.0081 C -0.06328 -0.00857 -0.06432 -0.00903 -0.06575 -0.00926 C -0.06771 -0.00972 -0.06979 -0.00972 -0.072 -0.00995 C -0.08281 -0.01111 -0.07083 -0.01019 -0.08711 -0.01111 C -0.09687 -0.01088 -0.10651 -0.01111 -0.11627 -0.01065 C -0.12643 -0.00995 -0.12083 -0.00949 -0.1276 -0.0081 C -0.12903 -0.00764 -0.13112 -0.00764 -0.13281 -0.00741 C -0.13385 -0.00695 -0.13502 -0.00648 -0.13646 -0.00625 C -0.14505 -0.00509 -0.147 -0.00532 -0.15416 -0.00625 C -0.15755 -0.00648 -0.16094 -0.00695 -0.16419 -0.00741 C -0.16588 -0.00764 -0.16758 -0.00787 -0.16927 -0.0081 L -0.17695 -0.00926 L -0.18073 -0.00995 C -0.18203 -0.01019 -0.1832 -0.01042 -0.18437 -0.01065 L -0.20716 -0.01181 C -0.20885 -0.01204 -0.21055 -0.01227 -0.21211 -0.0125 C -0.21367 -0.0125 -0.21484 -0.01296 -0.21601 -0.01296 C -0.22656 -0.01296 -0.23698 -0.01273 -0.24752 -0.0125 C -0.24883 -0.01227 -0.25026 -0.01204 -0.25156 -0.01181 C -0.25338 -0.01157 -0.25573 -0.01134 -0.25781 -0.01111 C -0.25937 -0.01088 -0.26107 -0.01088 -0.26263 -0.01065 C -0.27213 -0.00949 -0.26627 -0.01042 -0.27278 -0.00926 C -0.27838 -0.00972 -0.28607 -0.00995 -0.29166 -0.01065 C -0.29245 -0.01065 -0.29375 -0.01111 -0.29531 -0.01111 C -0.29765 -0.01134 -0.29974 -0.01157 -0.3013 -0.01181 C -0.3043 -0.01204 -0.3069 -0.01273 -0.3095 -0.01296 L -0.31693 -0.01435 C -0.31784 -0.01458 -0.31927 -0.01482 -0.3207 -0.01482 C -0.32435 -0.01528 -0.32825 -0.01574 -0.33216 -0.0162 C -0.33437 -0.01667 -0.33724 -0.0169 -0.33971 -0.01736 L -0.34739 -0.01875 L -0.35078 -0.01921 C -0.35221 -0.01945 -0.35351 -0.01968 -0.35482 -0.01991 C -0.35638 -0.02014 -0.35833 -0.02037 -0.36002 -0.0206 C -0.37344 -0.02199 -0.37252 -0.0213 -0.39414 -0.02176 C -0.40182 -0.02269 -0.39752 -0.02222 -0.40677 -0.02361 C -0.40794 -0.02384 -0.40924 -0.02407 -0.41055 -0.02431 C -0.41276 -0.02477 -0.41471 -0.02523 -0.41693 -0.02546 C -0.41979 -0.02593 -0.42278 -0.02593 -0.42578 -0.02616 C -0.42825 -0.02639 -0.43073 -0.02662 -0.4332 -0.02662 C -0.44687 -0.0294 -0.43112 -0.02662 -0.45351 -0.0287 C -0.47396 -0.03032 -0.44622 -0.02986 -0.47135 -0.02986 " pathEditMode="relative" rAng="0" ptsTypes="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116 L -0.00416 0.00116 C -0.00156 0.00787 0.0017 0.0176 0.00573 0.02315 C 0.00821 0.02662 0.01328 0.03218 0.01328 0.03218 C 0.01602 0.04676 0.01224 0.03241 0.01823 0.04098 C 0.0194 0.0426 0.01979 0.0456 0.02084 0.04769 C 0.02318 0.05232 0.0263 0.05579 0.02826 0.06111 C 0.03164 0.06991 0.02956 0.06621 0.03451 0.07223 C 0.0362 0.07662 0.03737 0.08172 0.03959 0.08542 C 0.04206 0.08982 0.04505 0.09352 0.04701 0.09885 C 0.0556 0.12153 0.0418 0.08403 0.05209 0.11644 C 0.053 0.11968 0.05456 0.12246 0.05573 0.12547 C 0.05782 0.13658 0.05599 0.12871 0.06081 0.14098 C 0.0625 0.14537 0.06407 0.14977 0.06576 0.1544 C 0.06667 0.15648 0.06706 0.15949 0.06823 0.16088 L 0.07201 0.16551 C 0.07761 0.1801 0.0711 0.16389 0.07826 0.17871 C 0.07969 0.18148 0.08047 0.18519 0.08203 0.18773 C 0.08724 0.19584 0.08815 0.1956 0.09323 0.19885 C 0.09414 0.20093 0.09466 0.20371 0.09584 0.20533 C 0.09805 0.20903 0.10144 0.20996 0.10326 0.21435 C 0.10456 0.21713 0.1056 0.2206 0.10703 0.22315 C 0.10847 0.2257 0.11068 0.22709 0.11198 0.22986 C 0.11407 0.2338 0.11459 0.24028 0.11706 0.24306 C 0.11823 0.24468 0.11966 0.2456 0.12084 0.24769 C 0.12227 0.25023 0.12331 0.25348 0.12448 0.25648 C 0.12539 0.25857 0.12591 0.26135 0.12709 0.2632 C 0.13425 0.27593 0.12735 0.25787 0.13451 0.27431 C 0.14245 0.29213 0.13607 0.28334 0.14323 0.29213 C 0.14636 0.3 0.14818 0.30602 0.15326 0.31204 C 0.15456 0.31343 0.15586 0.31482 0.15703 0.31644 C 0.16927 0.33473 0.15352 0.31227 0.16328 0.32986 C 0.16433 0.33172 0.16576 0.33264 0.16706 0.33426 C 0.16784 0.33635 0.16836 0.33912 0.16953 0.34098 C 0.17175 0.34445 0.17448 0.34676 0.17709 0.34977 L 0.18073 0.35417 C 0.18203 0.35579 0.18347 0.35672 0.18451 0.35857 C 0.19037 0.36922 0.18685 0.36366 0.19584 0.37431 L 0.20326 0.3831 C 0.20456 0.38449 0.2056 0.38681 0.20703 0.3875 C 0.21367 0.39144 0.20964 0.38843 0.21823 0.39861 L 0.22201 0.40301 L 0.22578 0.40764 C 0.22917 0.42523 0.22409 0.40463 0.23073 0.41644 C 0.23177 0.41806 0.23125 0.4213 0.23203 0.42315 C 0.23295 0.42523 0.23464 0.42593 0.23581 0.42755 C 0.23633 0.42824 0.23659 0.42894 0.23711 0.42986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6065 L -0.00377 0.06065 C -0.00885 0.05602 -0.0138 0.05093 -0.01914 0.04676 C -0.02279 0.04398 -0.02695 0.04306 -0.0306 0.04005 C -0.03398 0.03727 -0.03672 0.03194 -0.04023 0.02986 C -0.04453 0.02732 -0.04935 0.02824 -0.05377 0.02639 C -0.09414 0.00926 -0.06719 0.01782 -0.09414 0.00579 C -0.09922 0.00347 -0.1043 0.00093 -0.1095 -0.00093 C -0.11393 -0.00255 -0.11849 -0.00324 -0.12292 -0.0044 C -0.12552 -0.00671 -0.12786 -0.00995 -0.1306 -0.01134 C -0.14401 -0.01782 -0.15273 -0.01343 -0.16719 -0.01134 C -0.18893 -0.00162 -0.17734 -0.00625 -0.20182 0.00232 C -0.20495 0.00347 -0.20833 0.00394 -0.21146 0.00579 C -0.23086 0.01736 -0.20078 -0.00023 -0.22487 0.01273 C -0.22877 0.01482 -0.23255 0.01713 -0.23646 0.01944 C -0.23646 0.01944 -0.24792 0.02639 -0.24792 0.02639 C -0.25117 0.02755 -0.25443 0.02824 -0.25755 0.02986 C -0.2595 0.03056 -0.26133 0.03264 -0.26328 0.0331 C -0.26888 0.03495 -0.27474 0.03542 -0.28047 0.03657 L -0.29596 0.04005 C -0.29844 0.0412 -0.30104 0.04213 -0.30364 0.04352 C -0.3056 0.04444 -0.30742 0.0463 -0.30937 0.04676 C -0.3151 0.04861 -0.32096 0.04884 -0.32669 0.05023 C -0.32995 0.05116 -0.33307 0.05324 -0.33633 0.0537 C -0.35169 0.05556 -0.36706 0.05602 -0.38242 0.05718 C -0.38502 0.05833 -0.3875 0.06065 -0.3901 0.06065 C -0.40807 0.06065 -0.42604 0.05903 -0.44401 0.05718 C -0.44726 0.05671 -0.45039 0.05463 -0.45364 0.0537 C -0.45872 0.05232 -0.4638 0.05139 -0.46901 0.05023 C -0.47279 0.04792 -0.47643 0.04375 -0.48047 0.04352 C -0.49271 0.04259 -0.50495 0.04537 -0.51706 0.04676 C -0.54596 0.05046 -0.5263 0.05023 -0.53828 0.05023 " pathEditMode="relative" ptsTypes="AAAAAAAAAAAAAAAAAAAAAAAAAAAAAA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051 L -0.00443 0.0051 C 0.01471 0.00301 0.01471 0.00185 0.03463 0.0051 C 0.0358 0.00533 0.03685 0.00625 0.03789 0.00695 C 0.04088 0.00949 0.04362 0.01273 0.04661 0.01482 C 0.06354 0.02685 0.04231 0.01227 0.05638 0.0206 C 0.06862 0.02778 0.05573 0.02176 0.06614 0.02639 C 0.07565 0.03889 0.06432 0.02547 0.07916 0.03611 C 0.08099 0.03727 0.08281 0.03889 0.08463 0.03982 C 0.08606 0.04074 0.08763 0.04098 0.08893 0.0419 C 0.09271 0.04422 0.09622 0.04699 0.09987 0.04954 C 0.10169 0.05093 0.10351 0.05185 0.10534 0.05348 C 0.11575 0.06273 0.10273 0.05093 0.1151 0.06297 C 0.11653 0.06435 0.11797 0.06551 0.1194 0.0669 C 0.12122 0.06875 0.12304 0.0706 0.12487 0.07269 C 0.1263 0.07454 0.1276 0.07732 0.12916 0.07848 C 0.13086 0.07986 0.13281 0.07986 0.13463 0.08056 C 0.13828 0.08426 0.14153 0.08935 0.14544 0.09213 C 0.14726 0.09329 0.14909 0.09468 0.15091 0.09584 C 0.15312 0.09723 0.15534 0.09815 0.15742 0.09977 C 0.15937 0.10139 0.16093 0.10394 0.16289 0.10556 C 0.16497 0.10718 0.16731 0.10787 0.1694 0.10949 C 0.172 0.11111 0.17448 0.11343 0.17708 0.11528 C 0.18138 0.11806 0.1858 0.11991 0.1901 0.12292 C 0.19192 0.12431 0.19375 0.12523 0.19544 0.12685 C 0.19713 0.12848 0.19843 0.13079 0.19987 0.13264 C 0.20091 0.13403 0.20195 0.13542 0.20312 0.13658 C 0.20599 0.13912 0.20911 0.14098 0.21185 0.14422 C 0.21289 0.14537 0.21393 0.14699 0.2151 0.14815 C 0.21614 0.14908 0.21731 0.14908 0.21836 0.15 C 0.22057 0.15232 0.22265 0.1551 0.22487 0.15764 C 0.22591 0.15903 0.22721 0.15996 0.22812 0.16158 C 0.22877 0.16297 0.22942 0.16435 0.23034 0.16551 C 0.23164 0.16713 0.2332 0.16783 0.23463 0.16922 C 0.24062 0.17547 0.23515 0.17176 0.24336 0.17894 C 0.25286 0.1875 0.24479 0.17917 0.25312 0.18473 C 0.25468 0.18565 0.25599 0.1875 0.25742 0.18866 C 0.25924 0.19005 0.26119 0.19098 0.26289 0.1926 C 0.26406 0.19352 0.26497 0.19537 0.26614 0.1963 C 0.26757 0.19746 0.26901 0.19769 0.27044 0.19838 C 0.27161 0.19954 0.27265 0.20116 0.27369 0.20209 C 0.27474 0.20301 0.27604 0.20301 0.27708 0.20417 C 0.2845 0.21204 0.27317 0.2044 0.28242 0.20996 L 0.28893 0.2176 C 0.2901 0.21898 0.29101 0.2206 0.29218 0.22153 C 0.29401 0.22269 0.29596 0.22361 0.29765 0.22523 C 0.29922 0.22685 0.30039 0.22963 0.30208 0.23102 C 0.31002 0.23889 0.30846 0.23496 0.31614 0.24074 C 0.32747 0.24908 0.31784 0.24491 0.32812 0.24838 C 0.33776 0.26135 0.32734 0.24908 0.33685 0.25625 C 0.33802 0.25718 0.33893 0.25903 0.3401 0.26019 C 0.34218 0.26181 0.34661 0.26389 0.34661 0.26389 C 0.34896 0.26829 0.35013 0.27084 0.35312 0.27361 C 0.36237 0.28172 0.34713 0.26204 0.3651 0.28334 C 0.36614 0.28449 0.36718 0.28588 0.36836 0.28704 C 0.36979 0.28866 0.37135 0.28935 0.37265 0.29098 C 0.37422 0.2926 0.37539 0.29514 0.37695 0.29676 C 0.37799 0.29769 0.37916 0.29792 0.38034 0.29861 C 0.38177 0.29977 0.3832 0.30116 0.38463 0.30255 C 0.38685 0.30486 0.38893 0.30764 0.39114 0.31042 C 0.39218 0.31158 0.39323 0.31343 0.3944 0.31412 L 0.39765 0.31621 C 0.40156 0.32292 0.39856 0.31829 0.40534 0.3257 C 0.41015 0.33102 0.40677 0.32848 0.41185 0.33148 C 0.41289 0.33287 0.4138 0.33449 0.4151 0.33542 C 0.42148 0.34051 0.42265 0.33727 0.42812 0.34699 C 0.42877 0.34838 0.42929 0.35 0.43034 0.35093 C 0.43229 0.35278 0.43685 0.35463 0.43685 0.35463 C 0.43789 0.35602 0.4388 0.35764 0.4401 0.35857 C 0.4401 0.35857 0.44817 0.36343 0.44987 0.36435 L 0.45312 0.36644 L 0.45638 0.36829 C 0.46159 0.37431 0.45833 0.3713 0.46614 0.37593 L 0.47916 0.3838 L 0.49544 0.39329 L 0.49869 0.39537 C 0.49987 0.39584 0.50104 0.39607 0.50195 0.39723 C 0.50625 0.40232 0.50403 0.40047 0.50859 0.40301 C 0.51276 0.41065 0.50833 0.40371 0.51393 0.4088 C 0.52239 0.41621 0.51224 0.40973 0.52044 0.41459 C 0.52122 0.41598 0.52174 0.4176 0.52265 0.41852 C 0.52721 0.42246 0.52721 0.42223 0.53021 0.42223 " pathEditMode="relative" ptsTypes="AAAAAAAAAAA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991 L 0.0125 0.02014 C -0.02578 0.02754 0.0056 0.02569 -0.03255 0.01551 C -0.04166 0.01319 -0.05104 0.01273 -0.06015 0.01111 C -0.11718 0.00046 -0.03307 0.01366 -0.11002 0.00231 C -0.13059 -0.00695 -0.11093 0.00092 -0.14505 -0.00671 C -0.18216 -0.01505 -0.14531 -0.00671 -0.16757 -0.01551 C -0.17265 -0.01759 -0.1776 -0.01806 -0.18255 -0.02014 C -0.18528 -0.02107 -0.1875 -0.02408 -0.19023 -0.02454 C -0.20429 -0.02708 -0.21836 -0.02755 -0.23255 -0.02894 C -0.23515 -0.03033 -0.2375 -0.03333 -0.24023 -0.03333 C -0.24765 -0.03333 -0.2552 -0.03102 -0.26263 -0.02894 C -0.28502 -0.02222 -0.25013 -0.025 -0.28255 -0.02014 C -0.29752 -0.01783 -0.31276 -0.01736 -0.32773 -0.01551 C -0.33684 -0.01435 -0.34596 -0.0125 -0.35507 -0.01111 C -0.38437 0.00625 -0.36484 -0.00278 -0.41523 0.00231 C -0.42278 0.00069 -0.4302 -0.00023 -0.43776 -0.00232 C -0.45325 -0.00625 -0.45208 -0.00949 -0.47018 -0.01551 C -0.47682 -0.01783 -0.48359 -0.01852 -0.4901 -0.02014 C -0.4927 -0.02153 -0.49518 -0.02315 -0.49765 -0.02454 C -0.5013 -0.02639 -0.51106 -0.02986 -0.5151 -0.03333 C -0.51783 -0.03588 -0.51966 -0.04097 -0.52265 -0.04236 C -0.52669 -0.04421 -0.56614 -0.05093 -0.56757 -0.05116 L -0.68502 -0.04676 C -0.68763 -0.04653 -0.68997 -0.04329 -0.69244 -0.04236 C -0.70377 -0.03773 -0.71914 -0.03542 -0.73007 -0.03333 C -0.73333 -0.03195 -0.73658 -0.02894 -0.73997 -0.02894 C -0.76809 -0.02894 -0.76211 -0.03079 -0.78007 -0.03773 C -0.78411 -0.03935 -0.78841 -0.04051 -0.79257 -0.04236 C -0.79505 -0.04352 -0.79739 -0.04583 -0.8 -0.04676 C -0.80664 -0.04884 -0.81341 -0.04954 -0.82005 -0.05116 L -0.85507 -0.05996 C -0.93164 -0.05533 -0.90338 -0.05556 -0.9401 -0.05556 " pathEditMode="relative" rAng="0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347 L 0.00573 -0.00347 L 0.02448 0.00741 C 0.02565 0.00834 0.02708 0.00834 0.02813 0.00973 C 0.03893 0.02246 0.02526 0.00718 0.03568 0.01644 C 0.03698 0.0176 0.03802 0.01968 0.03945 0.02084 C 0.0418 0.02269 0.0444 0.02385 0.04688 0.02523 L 0.05065 0.02755 C 0.05951 0.03264 0.04857 0.02593 0.05938 0.03426 C 0.06068 0.03519 0.06198 0.03542 0.06315 0.03635 C 0.06654 0.03912 0.07005 0.04167 0.07318 0.04537 C 0.07448 0.04676 0.07552 0.04861 0.07695 0.04977 C 0.07813 0.0507 0.07943 0.05116 0.08073 0.05185 C 0.08242 0.05324 0.08399 0.0551 0.08568 0.05648 C 0.08815 0.0581 0.09323 0.06088 0.09323 0.06088 C 0.10026 0.07338 0.09349 0.06343 0.10065 0.06968 C 0.10287 0.07176 0.10469 0.07477 0.1069 0.07639 C 0.10846 0.07755 0.11029 0.07778 0.11198 0.07871 C 0.11315 0.07917 0.11445 0.08033 0.11563 0.08079 C 0.11732 0.08172 0.11901 0.08195 0.1207 0.0831 C 0.1224 0.08426 0.12383 0.08658 0.12565 0.0875 C 0.12813 0.08889 0.13073 0.08866 0.1332 0.08982 C 0.13568 0.09098 0.13815 0.09306 0.14063 0.09422 C 0.14271 0.09514 0.14492 0.09537 0.14688 0.0963 C 0.14948 0.09769 0.15182 0.09954 0.15443 0.10093 C 0.15651 0.10185 0.15859 0.10232 0.16068 0.10301 C 0.16406 0.1044 0.16732 0.10602 0.1707 0.10741 C 0.1724 0.10834 0.17409 0.10834 0.17565 0.10973 C 0.17734 0.11111 0.17891 0.11343 0.18073 0.11412 C 0.18399 0.11574 0.18737 0.11551 0.19063 0.11644 C 0.19284 0.1169 0.19479 0.11783 0.19688 0.11852 C 0.19857 0.12014 0.20013 0.12199 0.20195 0.12315 C 0.20391 0.12431 0.21406 0.12685 0.21563 0.12755 C 0.21732 0.12801 0.21901 0.12917 0.2207 0.12963 C 0.22279 0.13056 0.22487 0.13125 0.22695 0.13195 C 0.22865 0.13264 0.23021 0.13357 0.2319 0.13426 C 0.23776 0.13658 0.23789 0.13588 0.24323 0.13866 C 0.2444 0.13935 0.2457 0.14028 0.24688 0.14074 C 0.24857 0.14167 0.25026 0.14213 0.25195 0.14306 C 0.25326 0.14375 0.25443 0.14468 0.25573 0.14537 C 0.26888 0.15209 0.25039 0.14144 0.26823 0.15185 L 0.27565 0.15648 C 0.27695 0.15718 0.27813 0.1581 0.27943 0.15857 C 0.28177 0.15949 0.28685 0.16088 0.28945 0.16297 C 0.29076 0.16435 0.2918 0.16667 0.29323 0.1676 C 0.29636 0.16968 0.30313 0.17199 0.30313 0.17199 C 0.30977 0.17963 0.3043 0.17454 0.31445 0.17871 C 0.31576 0.17917 0.31693 0.18033 0.31823 0.18079 C 0.3207 0.18195 0.32318 0.18195 0.32565 0.1831 C 0.32826 0.18426 0.3306 0.18658 0.3332 0.1875 C 0.33815 0.18959 0.34336 0.18912 0.34818 0.1919 C 0.35065 0.19352 0.35313 0.19537 0.35573 0.1963 C 0.35977 0.19815 0.36823 0.20093 0.36823 0.20093 C 0.3694 0.20232 0.37057 0.20417 0.37201 0.20533 C 0.37682 0.20903 0.37943 0.20602 0.38451 0.21204 C 0.39037 0.21898 0.3862 0.21528 0.3944 0.21852 C 0.39779 0.21991 0.40117 0.22107 0.40443 0.22315 C 0.40573 0.22385 0.4069 0.22477 0.4082 0.22523 C 0.41068 0.22616 0.41328 0.22639 0.41576 0.22755 C 0.41823 0.22871 0.4207 0.23079 0.42318 0.23195 C 0.42487 0.23264 0.42656 0.23334 0.42826 0.23426 C 0.42943 0.23473 0.43073 0.23588 0.4319 0.23635 C 0.43399 0.23727 0.4362 0.23773 0.43815 0.23866 C 0.44531 0.2419 0.43841 0.24028 0.44701 0.24306 C 0.44987 0.24398 0.45287 0.24445 0.45573 0.24537 C 0.45742 0.24584 0.45899 0.24676 0.46068 0.24746 C 0.46537 0.25 0.46406 0.25023 0.4694 0.25185 C 0.47331 0.25324 0.48477 0.25556 0.48815 0.25648 C 0.49961 0.2632 0.48164 0.25278 0.49818 0.26088 C 0.50078 0.26204 0.50326 0.26389 0.50573 0.26528 L 0.50951 0.2676 C 0.51068 0.26829 0.51198 0.26875 0.51315 0.26968 C 0.51484 0.2713 0.51654 0.27292 0.51823 0.27408 C 0.5207 0.27593 0.52318 0.27709 0.52565 0.27871 C 0.52695 0.2794 0.52813 0.28033 0.52943 0.28079 C 0.53112 0.28148 0.53281 0.28218 0.53451 0.2831 C 0.53698 0.28449 0.53945 0.28611 0.54193 0.2875 L 0.54948 0.2919 L 0.55326 0.29422 C 0.55443 0.29491 0.55573 0.29584 0.5569 0.2963 C 0.56914 0.30185 0.55391 0.29514 0.56823 0.30093 C 0.56992 0.30162 0.57162 0.30232 0.57318 0.30301 C 0.57448 0.30371 0.57565 0.30486 0.57695 0.30533 C 0.57982 0.30625 0.58281 0.30672 0.58568 0.30741 C 0.60169 0.31227 0.5793 0.30718 0.60326 0.31204 C 0.6125 0.31621 0.60508 0.3132 0.6194 0.31644 C 0.62878 0.31852 0.62943 0.31945 0.63945 0.32084 C 0.64115 0.32107 0.64284 0.32084 0.64453 0.32084 " pathEditMode="relative" ptsTypes="AAAAA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0.03982 L -0.01393 0.03982 C -0.01771 0.03912 -0.02148 0.0375 -0.02526 0.0375 C -0.08464 0.0375 -0.0724 0.03565 -0.10404 0.0419 L -0.15273 0.03982 C -0.16107 0.03935 -0.1694 0.0375 -0.17773 0.0375 C -0.1849 0.0375 -0.19193 0.03912 -0.19896 0.03982 C -0.20065 0.04051 -0.20234 0.0412 -0.20404 0.0419 C -0.20612 0.04282 -0.2082 0.04329 -0.21029 0.04421 C -0.21146 0.04468 -0.21276 0.04583 -0.21393 0.04653 C -0.21693 0.04792 -0.21979 0.04931 -0.22279 0.05093 C -0.22396 0.05162 -0.22526 0.05255 -0.22643 0.05301 C -0.22982 0.05463 -0.2332 0.05556 -0.23646 0.05764 C -0.23893 0.05903 -0.24141 0.06134 -0.24401 0.06204 L -0.25404 0.06435 L -0.29023 0.06204 C -0.30651 0.06065 -0.32266 0.05671 -0.33893 0.05532 C -0.35104 0.0544 -0.36315 0.05394 -0.37526 0.05301 C -0.37734 0.05232 -0.37943 0.05139 -0.38151 0.05093 C -0.38516 0.05 -0.38906 0.04977 -0.39271 0.04861 C -0.39896 0.04676 -0.40521 0.04375 -0.41146 0.0419 C -0.42266 0.03866 -0.41641 0.04028 -0.43021 0.0375 C -0.4319 0.03681 -0.43359 0.03611 -0.43529 0.03519 C -0.4401 0.03287 -0.43919 0.03195 -0.44518 0.03079 C -0.45104 0.02986 -0.4569 0.0294 -0.46276 0.0287 C -0.46693 0.02616 -0.4668 0.02593 -0.47148 0.02407 C -0.47357 0.02338 -0.47565 0.02292 -0.47773 0.02199 C -0.47904 0.0213 -0.48021 0.02037 -0.48151 0.01968 C -0.48477 0.01806 -0.49141 0.01528 -0.49141 0.01528 C -0.49232 0.01528 -0.52565 0.01551 -0.53646 0.01968 C -0.53906 0.0206 -0.54141 0.02315 -0.54401 0.02407 C -0.54609 0.025 -0.54818 0.02546 -0.55026 0.02639 C -0.55273 0.02755 -0.55521 0.0294 -0.55768 0.03079 C -0.55898 0.03148 -0.56016 0.03287 -0.56146 0.0331 L -0.57526 0.03519 C -0.57682 0.03611 -0.57852 0.03657 -0.58021 0.0375 C -0.58268 0.03889 -0.58516 0.0412 -0.58776 0.0419 L -0.59518 0.04421 C -0.59674 0.04375 -0.60859 0.04167 -0.61146 0.03982 C -0.61289 0.03889 -0.6138 0.03611 -0.61523 0.03519 C -0.61849 0.0331 -0.622 0.03287 -0.62526 0.03079 C -0.62773 0.0294 -0.63034 0.02847 -0.63268 0.02639 C -0.63437 0.025 -0.63594 0.02315 -0.63776 0.02199 C -0.63932 0.02083 -0.64102 0.0206 -0.64271 0.01968 C -0.65378 0.01412 -0.6349 0.02199 -0.65521 0.01296 C -0.6694 0.00671 -0.65286 0.01597 -0.66901 0.00625 L -0.67266 0.00417 C -0.67396 0.00347 -0.67526 0.00301 -0.67643 0.00185 C -0.67812 0.00046 -0.67969 -0.00139 -0.68138 -0.00255 C -0.68451 -0.00463 -0.68711 -0.0044 -0.6901 -0.00694 C -0.69141 -0.0081 -0.69245 -0.01042 -0.69388 -0.01134 C -0.69544 -0.01273 -0.69714 -0.01273 -0.69883 -0.01366 C -0.70781 -0.01829 -0.69596 -0.01435 -0.71263 -0.01805 C -0.72682 -0.02662 -0.71706 -0.02176 -0.75013 -0.01805 C -0.7526 -0.01782 -0.75508 -0.01597 -0.75755 -0.01597 C -0.78633 -0.01458 -0.8151 -0.01435 -0.84388 -0.01366 C -0.84505 -0.01296 -0.84622 -0.0118 -0.84753 -0.01134 C -0.85703 -0.00833 -0.85898 -0.00926 -0.86888 -0.00926 " pathEditMode="relative" ptsTypes="A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1666 L 0.00443 -0.01666 C 0.00652 -0.00949 0.00821 -0.00162 0.01068 0.00533 C 0.01316 0.0132 0.02474 0.03912 0.02683 0.04329 C 0.0293 0.04792 0.03529 0.05324 0.03816 0.05648 C 0.03985 0.05857 0.04128 0.06158 0.0431 0.0632 C 0.04714 0.06667 0.05196 0.0676 0.0556 0.07199 L 0.08308 0.10533 C 0.08816 0.11135 0.09389 0.11574 0.09818 0.12315 C 0.09935 0.12547 0.10027 0.12848 0.10183 0.12986 C 0.10378 0.13148 0.10599 0.13125 0.10808 0.13218 C 0.12175 0.15023 0.10066 0.12292 0.1306 0.1544 C 0.1392 0.1632 0.14636 0.17662 0.1556 0.1831 C 0.20678 0.21968 0.18021 0.20301 0.23568 0.23218 C 0.23777 0.23426 0.23959 0.23704 0.24193 0.23866 C 0.25482 0.24885 0.23724 0.22153 0.26185 0.25417 C 0.26355 0.25648 0.26537 0.25857 0.26693 0.26088 C 0.27279 0.27037 0.27735 0.2831 0.28438 0.28982 L 0.30938 0.31435 C 0.32709 0.33218 0.33034 0.34074 0.3556 0.35209 C 0.36237 0.3551 0.3668 0.35648 0.37318 0.36088 C 0.3823 0.36736 0.39128 0.375 0.40066 0.38102 C 0.40521 0.3838 0.4099 0.38658 0.41433 0.38982 C 0.41615 0.39098 0.41758 0.39306 0.41941 0.39422 C 0.42175 0.39607 0.42683 0.39861 0.42683 0.39861 C 0.43842 0.41412 0.4254 0.39769 0.43685 0.40973 C 0.43946 0.4125 0.4418 0.41598 0.44441 0.41875 C 0.44597 0.42037 0.44779 0.4213 0.44935 0.42315 C 0.45287 0.42732 0.45573 0.43287 0.45938 0.43658 C 0.46316 0.44028 0.4668 0.44422 0.47058 0.44769 C 0.47553 0.45162 0.48099 0.45371 0.48568 0.4588 C 0.49415 0.46783 0.49245 0.46667 0.50443 0.47431 C 0.50717 0.47593 0.51016 0.47709 0.51316 0.47871 C 0.51433 0.4794 0.51563 0.4801 0.51693 0.48102 C 0.51915 0.48496 0.52266 0.4919 0.52566 0.49422 C 0.53243 0.49977 0.53646 0.5007 0.5431 0.50324 C 0.57149 0.49861 0.56146 0.49861 0.57318 0.49861 " pathEditMode="relative" ptsTypes="AAAAAAAAAAAAAAAAAAAAAAAAAAAAAAAAAAAAA"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2037 L -0.02331 0.02037 C -0.03047 0.0213 -0.0375 0.02223 -0.04453 0.02362 C -0.04779 0.02431 -0.05091 0.02639 -0.05417 0.02709 C -0.0625 0.02871 -0.07083 0.02917 -0.07917 0.03056 C -0.0832 0.03125 -0.12878 0.04028 -0.1388 0.04075 C -0.21003 0.04399 -0.4405 0.047 -0.4849 0.04769 C -0.53255 0.05695 -0.46966 0.04375 -0.52149 0.05787 C -0.53164 0.06065 -0.55221 0.06482 -0.55221 0.06482 C -0.55664 0.0669 -0.56107 0.07061 -0.56563 0.07153 C -0.58867 0.07639 -0.63112 0.07963 -0.65599 0.08172 C -0.6625 0.08287 -0.66888 0.0838 -0.67526 0.08519 C -0.68294 0.08704 -0.69063 0.08982 -0.69831 0.09213 C -0.70221 0.09329 -0.70612 0.09422 -0.7099 0.09561 C -0.72474 0.1007 -0.71628 0.09746 -0.7349 0.10579 C -0.7375 0.10695 -0.73998 0.10857 -0.74258 0.10926 L -0.7599 0.11274 C -0.77852 0.11158 -0.79714 0.11135 -0.81563 0.10926 C -0.90482 0.09862 -0.81563 0.10649 -0.85781 0.09885 C -0.8668 0.09746 -0.87578 0.09676 -0.88477 0.09561 C -0.93281 0.08843 -0.86511 0.09514 -0.94818 0.08866 L -1.03477 0.09213 C -1.04024 0.09237 -1.06146 0.09792 -1.06745 0.09885 C -1.06875 0.09908 -1.07005 0.09885 -1.07136 0.09885 " pathEditMode="relative" ptsTypes="AAAAAAAAAAAAAAAAAAAAAAAA">
                                      <p:cBhvr>
                                        <p:cTn id="1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4" y="3014325"/>
            <a:ext cx="30099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0"/>
            <a:ext cx="6034314" cy="3620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6832"/>
            <a:ext cx="352425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26" y="4149319"/>
            <a:ext cx="28575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88" y="2471939"/>
            <a:ext cx="2680608" cy="2595316"/>
          </a:xfrm>
          <a:prstGeom prst="rect">
            <a:avLst/>
          </a:prstGeom>
        </p:spPr>
      </p:pic>
      <p:pic>
        <p:nvPicPr>
          <p:cNvPr id="13" name="Picture 12" descr="Káº¿t quáº£ hÃ¬nh áº£nh cho win text gif">
            <a:extLst>
              <a:ext uri="{FF2B5EF4-FFF2-40B4-BE49-F238E27FC236}">
                <a16:creationId xmlns:a16="http://schemas.microsoft.com/office/drawing/2014/main" xmlns="" id="{91AF1D02-0F8A-42C0-A7B9-F7767F755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0" y="347095"/>
            <a:ext cx="4199466" cy="41994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6481365-1211-4CA7-9E74-8FD35BE8EA0E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06 NK PowerSkills">
            <a:extLst>
              <a:ext uri="{FF2B5EF4-FFF2-40B4-BE49-F238E27FC236}">
                <a16:creationId xmlns:a16="http://schemas.microsoft.com/office/drawing/2014/main" xmlns="" id="{2C8D1D8A-6F2E-402D-B976-17BB09F97E4A}"/>
              </a:ext>
            </a:extLst>
          </p:cNvPr>
          <p:cNvSpPr txBox="1"/>
          <p:nvPr/>
        </p:nvSpPr>
        <p:spPr>
          <a:xfrm>
            <a:off x="1107462" y="307426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sz="3200" dirty="0" smtClean="0"/>
              <a:t>1</a:t>
            </a:r>
            <a:r>
              <a:rPr lang="en-US" sz="2800" dirty="0" smtClean="0"/>
              <a:t>phút </a:t>
            </a:r>
            <a:r>
              <a:rPr lang="en-US" sz="2800" dirty="0"/>
              <a:t> = ....</a:t>
            </a:r>
            <a:r>
              <a:rPr lang="en-US" sz="2800" dirty="0" err="1" smtClean="0"/>
              <a:t>giây</a:t>
            </a:r>
            <a:endParaRPr lang="en-US" sz="2800" dirty="0"/>
          </a:p>
        </p:txBody>
      </p:sp>
      <p:sp>
        <p:nvSpPr>
          <p:cNvPr id="26" name="Đ Ghé thăm Fb.com/nkpowerskills">
            <a:extLst>
              <a:ext uri="{FF2B5EF4-FFF2-40B4-BE49-F238E27FC236}">
                <a16:creationId xmlns:a16="http://schemas.microsoft.com/office/drawing/2014/main" xmlns="" id="{F78A1E40-897B-42B4-B29E-E47D9FD2D190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hé thăm Fb.com/nkpowerskills">
            <a:extLst>
              <a:ext uri="{FF2B5EF4-FFF2-40B4-BE49-F238E27FC236}">
                <a16:creationId xmlns:a16="http://schemas.microsoft.com/office/drawing/2014/main" xmlns="" id="{3A99F9B8-954E-47FD-B680-CFEB49D3C9AF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hé thăm Fb.com/nkpowerskills">
            <a:extLst>
              <a:ext uri="{FF2B5EF4-FFF2-40B4-BE49-F238E27FC236}">
                <a16:creationId xmlns:a16="http://schemas.microsoft.com/office/drawing/2014/main" xmlns="" id="{BB0C24C8-9F5B-43E7-B4F1-46C17910D5B6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hé thăm Fb.com/nkpowerskills">
            <a:extLst>
              <a:ext uri="{FF2B5EF4-FFF2-40B4-BE49-F238E27FC236}">
                <a16:creationId xmlns:a16="http://schemas.microsoft.com/office/drawing/2014/main" xmlns="" id="{84A8FD0A-011D-4160-87A8-722B85A9AA19}"/>
              </a:ext>
            </a:extLst>
          </p:cNvPr>
          <p:cNvSpPr/>
          <p:nvPr/>
        </p:nvSpPr>
        <p:spPr>
          <a:xfrm>
            <a:off x="6518666" y="30778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7AB3DBD-CF66-47C3-B714-7A6EC2C7D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0F0E2249-E01E-4C59-8599-1591CF9D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4BD26DC1-C241-4F5E-9E27-01397FE6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0DE5386F-AE99-40AB-964F-76478573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082296E7-CDB6-4A3B-B1FD-90560445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01 NK PowerSkills">
            <a:extLst>
              <a:ext uri="{FF2B5EF4-FFF2-40B4-BE49-F238E27FC236}">
                <a16:creationId xmlns:a16="http://schemas.microsoft.com/office/drawing/2014/main" xmlns="" id="{7BF4386F-AE11-4F71-AA62-C326A178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3462" y="1119113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0FB246A-7223-4A8A-AA28-08A4B5044E95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06 NK PowerSkills">
            <a:extLst>
              <a:ext uri="{FF2B5EF4-FFF2-40B4-BE49-F238E27FC236}">
                <a16:creationId xmlns:a16="http://schemas.microsoft.com/office/drawing/2014/main" xmlns="" id="{A6C90961-7A90-48D8-865A-7066F5B5B163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200" dirty="0" smtClean="0">
                <a:solidFill>
                  <a:srgbClr val="FF0000"/>
                </a:solidFill>
              </a:rPr>
              <a:t>1/3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 = .....</a:t>
            </a:r>
            <a:r>
              <a:rPr lang="en-US" sz="3200" dirty="0" err="1">
                <a:solidFill>
                  <a:srgbClr val="FF0000"/>
                </a:solidFill>
              </a:rPr>
              <a:t>giây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Đ Ghé thăm Fb.com/nkpowerskills">
            <a:extLst>
              <a:ext uri="{FF2B5EF4-FFF2-40B4-BE49-F238E27FC236}">
                <a16:creationId xmlns:a16="http://schemas.microsoft.com/office/drawing/2014/main" xmlns="" id="{5F787FC5-7ADA-44C7-BB47-19F7BEBB2F11}"/>
              </a:ext>
            </a:extLst>
          </p:cNvPr>
          <p:cNvSpPr/>
          <p:nvPr/>
        </p:nvSpPr>
        <p:spPr>
          <a:xfrm>
            <a:off x="6662077" y="309450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xmlns="" id="{1ACF3F46-070B-4A18-BD6E-B33397D7785B}"/>
              </a:ext>
            </a:extLst>
          </p:cNvPr>
          <p:cNvSpPr/>
          <p:nvPr/>
        </p:nvSpPr>
        <p:spPr>
          <a:xfrm>
            <a:off x="1107462" y="45288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xmlns="" id="{4907546F-52C3-4CE9-9DE1-660C94137F5A}"/>
              </a:ext>
            </a:extLst>
          </p:cNvPr>
          <p:cNvSpPr/>
          <p:nvPr/>
        </p:nvSpPr>
        <p:spPr>
          <a:xfrm>
            <a:off x="6736235" y="452881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hé thăm Fb.com/nkpowerskills">
            <a:extLst>
              <a:ext uri="{FF2B5EF4-FFF2-40B4-BE49-F238E27FC236}">
                <a16:creationId xmlns:a16="http://schemas.microsoft.com/office/drawing/2014/main" xmlns="" id="{1830E2FB-BB7D-4585-B3E1-54463FF8F62C}"/>
              </a:ext>
            </a:extLst>
          </p:cNvPr>
          <p:cNvSpPr/>
          <p:nvPr/>
        </p:nvSpPr>
        <p:spPr>
          <a:xfrm>
            <a:off x="1107462" y="313946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6E2B0CC-8DF1-4D22-A661-5EBE75EF7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3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B05F99B1-FC38-4377-A5DB-1DF5F39B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67" y="356862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46CA50F2-E910-42C9-B9DE-09F4DB0B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52" y="493441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3D5CEACD-6F5E-4664-B718-807195B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8" y="35544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0BABE8F4-EFDE-4CFD-8D11-5AAF362C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99" y="491890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 NK PowerSkills">
            <a:extLst>
              <a:ext uri="{FF2B5EF4-FFF2-40B4-BE49-F238E27FC236}">
                <a16:creationId xmlns:a16="http://schemas.microsoft.com/office/drawing/2014/main" xmlns="" id="{930AB61D-3310-40EC-AF61-6DCD218C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7961" y="1429828"/>
            <a:ext cx="3556396" cy="28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9E3D52C-EDEB-4C78-8168-B1A71EB6A2A2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06 NK PowerSkills">
            <a:extLst>
              <a:ext uri="{FF2B5EF4-FFF2-40B4-BE49-F238E27FC236}">
                <a16:creationId xmlns:a16="http://schemas.microsoft.com/office/drawing/2014/main" xmlns="" id="{0D1A105D-9C7B-4630-A3FF-7011EC47E562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/>
              <a:t>1 </a:t>
            </a:r>
            <a:r>
              <a:rPr lang="en-US" sz="3200" dirty="0" err="1"/>
              <a:t>phút</a:t>
            </a:r>
            <a:r>
              <a:rPr lang="en-US" sz="3200" dirty="0"/>
              <a:t> 7giây = ....</a:t>
            </a:r>
            <a:r>
              <a:rPr lang="en-US" sz="3200" dirty="0" err="1"/>
              <a:t>giây</a:t>
            </a:r>
            <a:endParaRPr lang="en-US" sz="3200" dirty="0"/>
          </a:p>
          <a:p>
            <a:pPr lvl="0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Đ Ghé thăm Fb.com/nkpowerskills">
            <a:extLst>
              <a:ext uri="{FF2B5EF4-FFF2-40B4-BE49-F238E27FC236}">
                <a16:creationId xmlns:a16="http://schemas.microsoft.com/office/drawing/2014/main" xmlns="" id="{B8C310EC-56BF-4CB5-B64A-3F944CBB4E16}"/>
              </a:ext>
            </a:extLst>
          </p:cNvPr>
          <p:cNvSpPr/>
          <p:nvPr/>
        </p:nvSpPr>
        <p:spPr>
          <a:xfrm>
            <a:off x="6765777" y="459463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hé thăm Fb.com/nkpowerskills">
            <a:extLst>
              <a:ext uri="{FF2B5EF4-FFF2-40B4-BE49-F238E27FC236}">
                <a16:creationId xmlns:a16="http://schemas.microsoft.com/office/drawing/2014/main" xmlns="" id="{9B9E1733-9187-45D8-AED2-9976D8B3578A}"/>
              </a:ext>
            </a:extLst>
          </p:cNvPr>
          <p:cNvSpPr/>
          <p:nvPr/>
        </p:nvSpPr>
        <p:spPr>
          <a:xfrm>
            <a:off x="6765777" y="310096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hé thăm Fb.com/nkpowerskills">
            <a:extLst>
              <a:ext uri="{FF2B5EF4-FFF2-40B4-BE49-F238E27FC236}">
                <a16:creationId xmlns:a16="http://schemas.microsoft.com/office/drawing/2014/main" xmlns="" id="{CC3C7CFE-4502-487C-994E-EB919FA1CB18}"/>
              </a:ext>
            </a:extLst>
          </p:cNvPr>
          <p:cNvSpPr/>
          <p:nvPr/>
        </p:nvSpPr>
        <p:spPr>
          <a:xfrm>
            <a:off x="1107462" y="314174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hé thăm Fb.com/nkpowerskills">
            <a:extLst>
              <a:ext uri="{FF2B5EF4-FFF2-40B4-BE49-F238E27FC236}">
                <a16:creationId xmlns:a16="http://schemas.microsoft.com/office/drawing/2014/main" xmlns="" id="{15D9F977-8C00-40A0-B7EF-182516B4E743}"/>
              </a:ext>
            </a:extLst>
          </p:cNvPr>
          <p:cNvSpPr/>
          <p:nvPr/>
        </p:nvSpPr>
        <p:spPr>
          <a:xfrm>
            <a:off x="1099410" y="458418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4CBE407-120E-4C95-AFE8-5416A283D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25DA2397-CA71-410B-A829-228755C6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62" y="503567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686BF44-FC6D-43DB-879F-E55FF8D2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467" y="35065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7295CB8-3897-48D3-99AB-4B1553B5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76" y="499917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CD9BB829-B048-4BC7-A734-7AA031A1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6" y="35318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01 NK PowerSkills">
            <a:extLst>
              <a:ext uri="{FF2B5EF4-FFF2-40B4-BE49-F238E27FC236}">
                <a16:creationId xmlns:a16="http://schemas.microsoft.com/office/drawing/2014/main" xmlns="" id="{328BCBEB-D0BF-4634-B661-9C621FCD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7961" y="1429828"/>
            <a:ext cx="3556396" cy="28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7918D6A-274D-4506-A282-AE2D301224FC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06 NK PowerSkills">
            <a:extLst>
              <a:ext uri="{FF2B5EF4-FFF2-40B4-BE49-F238E27FC236}">
                <a16:creationId xmlns:a16="http://schemas.microsoft.com/office/drawing/2014/main" xmlns="" id="{1318924F-B187-444F-AE96-85370AF33A08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 err="1">
                <a:solidFill>
                  <a:srgbClr val="FF0000"/>
                </a:solidFill>
              </a:rPr>
              <a:t>ngày</a:t>
            </a:r>
            <a:r>
              <a:rPr lang="en-US" sz="2800" dirty="0">
                <a:solidFill>
                  <a:srgbClr val="FF0000"/>
                </a:solidFill>
              </a:rPr>
              <a:t>  = ...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Đ Ghé thăm Fb.com/nkpowerskills">
            <a:extLst>
              <a:ext uri="{FF2B5EF4-FFF2-40B4-BE49-F238E27FC236}">
                <a16:creationId xmlns:a16="http://schemas.microsoft.com/office/drawing/2014/main" xmlns="" id="{AA6BB706-AE98-4761-897B-37B8EE077ADF}"/>
              </a:ext>
            </a:extLst>
          </p:cNvPr>
          <p:cNvSpPr/>
          <p:nvPr/>
        </p:nvSpPr>
        <p:spPr>
          <a:xfrm>
            <a:off x="1124661" y="459463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hé thăm Fb.com/nkpowerskills">
            <a:extLst>
              <a:ext uri="{FF2B5EF4-FFF2-40B4-BE49-F238E27FC236}">
                <a16:creationId xmlns:a16="http://schemas.microsoft.com/office/drawing/2014/main" xmlns="" id="{8B5C6C38-F17A-4F31-B78C-35E174527558}"/>
              </a:ext>
            </a:extLst>
          </p:cNvPr>
          <p:cNvSpPr/>
          <p:nvPr/>
        </p:nvSpPr>
        <p:spPr>
          <a:xfrm>
            <a:off x="6472107" y="314174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hé thăm Fb.com/nkpowerskills">
            <a:extLst>
              <a:ext uri="{FF2B5EF4-FFF2-40B4-BE49-F238E27FC236}">
                <a16:creationId xmlns:a16="http://schemas.microsoft.com/office/drawing/2014/main" xmlns="" id="{168F0D80-6D40-4D82-9686-0797EE9ECEA1}"/>
              </a:ext>
            </a:extLst>
          </p:cNvPr>
          <p:cNvSpPr/>
          <p:nvPr/>
        </p:nvSpPr>
        <p:spPr>
          <a:xfrm>
            <a:off x="1107462" y="314174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hé thăm Fb.com/nkpowerskills">
            <a:extLst>
              <a:ext uri="{FF2B5EF4-FFF2-40B4-BE49-F238E27FC236}">
                <a16:creationId xmlns:a16="http://schemas.microsoft.com/office/drawing/2014/main" xmlns="" id="{8DED3DA0-FB31-4B9B-8AAB-73EE5FEFC839}"/>
              </a:ext>
            </a:extLst>
          </p:cNvPr>
          <p:cNvSpPr/>
          <p:nvPr/>
        </p:nvSpPr>
        <p:spPr>
          <a:xfrm>
            <a:off x="6480159" y="460651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8A3B001-4378-4304-B895-F42808034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D6DDA909-7B2A-4325-B2B4-DC2075B9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46" y="503567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6638573E-9BCA-4FE0-8D5F-552F3F72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797" y="35473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19E6B97-B321-4C14-BE07-176D3556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25" y="502150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300B452B-3E89-4074-8A59-6C552DE7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6" y="35318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01 NK PowerSkills">
            <a:extLst>
              <a:ext uri="{FF2B5EF4-FFF2-40B4-BE49-F238E27FC236}">
                <a16:creationId xmlns:a16="http://schemas.microsoft.com/office/drawing/2014/main" xmlns="" id="{30E04D6C-D25B-461F-BA9C-6AAB084D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7961" y="1429828"/>
            <a:ext cx="3556396" cy="28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578" t="20326" r="10296" b="11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A78F780-0AAA-47CE-8A33-A71E902530A4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06 NK PowerSkills">
            <a:extLst>
              <a:ext uri="{FF2B5EF4-FFF2-40B4-BE49-F238E27FC236}">
                <a16:creationId xmlns:a16="http://schemas.microsoft.com/office/drawing/2014/main" xmlns="" id="{FAFCFAE7-6F9C-4460-B9C5-1E1D48EC8BD9}"/>
              </a:ext>
            </a:extLst>
          </p:cNvPr>
          <p:cNvSpPr txBox="1"/>
          <p:nvPr/>
        </p:nvSpPr>
        <p:spPr>
          <a:xfrm>
            <a:off x="1366714" y="351465"/>
            <a:ext cx="101763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  <a:r>
              <a:rPr lang="en-US" sz="3200" dirty="0">
                <a:solidFill>
                  <a:srgbClr val="FF0000"/>
                </a:solidFill>
              </a:rPr>
              <a:t>1/5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kỉ</a:t>
            </a:r>
            <a:r>
              <a:rPr lang="en-US" sz="3200" dirty="0">
                <a:solidFill>
                  <a:srgbClr val="FF0000"/>
                </a:solidFill>
              </a:rPr>
              <a:t> = ....</a:t>
            </a:r>
            <a:r>
              <a:rPr lang="en-US" sz="3200" dirty="0" err="1">
                <a:solidFill>
                  <a:srgbClr val="FF0000"/>
                </a:solidFill>
              </a:rPr>
              <a:t>năm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Đ Ghé thăm Fb.com/nkpowerskills">
            <a:extLst>
              <a:ext uri="{FF2B5EF4-FFF2-40B4-BE49-F238E27FC236}">
                <a16:creationId xmlns:a16="http://schemas.microsoft.com/office/drawing/2014/main" xmlns="" id="{E2733D6F-2CB4-4451-B8CE-500631F36BC4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hé thăm Fb.com/nkpowerskills">
            <a:extLst>
              <a:ext uri="{FF2B5EF4-FFF2-40B4-BE49-F238E27FC236}">
                <a16:creationId xmlns:a16="http://schemas.microsoft.com/office/drawing/2014/main" xmlns="" id="{94785814-7B4A-49E5-84B4-B4C0337974AD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hé thăm Fb.com/nkpowerskills">
            <a:extLst>
              <a:ext uri="{FF2B5EF4-FFF2-40B4-BE49-F238E27FC236}">
                <a16:creationId xmlns:a16="http://schemas.microsoft.com/office/drawing/2014/main" xmlns="" id="{5DF5238F-FDFC-4AB8-984C-595FFDA72E6C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hé thăm Fb.com/nkpowerskills">
            <a:extLst>
              <a:ext uri="{FF2B5EF4-FFF2-40B4-BE49-F238E27FC236}">
                <a16:creationId xmlns:a16="http://schemas.microsoft.com/office/drawing/2014/main" xmlns="" id="{9E4C541A-3251-4E44-912F-5B84436168E8}"/>
              </a:ext>
            </a:extLst>
          </p:cNvPr>
          <p:cNvSpPr/>
          <p:nvPr/>
        </p:nvSpPr>
        <p:spPr>
          <a:xfrm>
            <a:off x="6520105" y="31115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0B3D00DF-763D-413E-8CBD-472C72945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1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1C8E3323-449E-4E0A-8152-38A05BF9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1D967419-7B63-450C-9D66-2FCDEB65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30056E5B-13E1-44E9-B07B-01313DEC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5BAAF0AB-0C4F-4A0E-B457-58609AB1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01 NK PowerSkills">
            <a:extLst>
              <a:ext uri="{FF2B5EF4-FFF2-40B4-BE49-F238E27FC236}">
                <a16:creationId xmlns:a16="http://schemas.microsoft.com/office/drawing/2014/main" xmlns="" id="{45ED8425-4703-4C6F-B947-AE19FA85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7961" y="1429828"/>
            <a:ext cx="3556396" cy="28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</Words>
  <Application>Microsoft Office PowerPoint</Application>
  <PresentationFormat>Custom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2021-09-25T08:17:33Z</dcterms:created>
  <dcterms:modified xsi:type="dcterms:W3CDTF">2021-09-24T18:02:36Z</dcterms:modified>
</cp:coreProperties>
</file>