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2" r:id="rId3"/>
    <p:sldMasterId id="2147483736" r:id="rId4"/>
  </p:sldMasterIdLst>
  <p:notesMasterIdLst>
    <p:notesMasterId r:id="rId16"/>
  </p:notesMasterIdLst>
  <p:sldIdLst>
    <p:sldId id="488" r:id="rId5"/>
    <p:sldId id="484" r:id="rId6"/>
    <p:sldId id="486" r:id="rId7"/>
    <p:sldId id="487" r:id="rId8"/>
    <p:sldId id="485" r:id="rId9"/>
    <p:sldId id="489" r:id="rId10"/>
    <p:sldId id="267" r:id="rId11"/>
    <p:sldId id="293" r:id="rId12"/>
    <p:sldId id="270" r:id="rId13"/>
    <p:sldId id="294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19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75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20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5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3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4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6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8B770-08D0-E015-45CF-5D470C023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E20BDD9-6697-93A1-464E-6AA110D7624F}"/>
              </a:ext>
            </a:extLst>
          </p:cNvPr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8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0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3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6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3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4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8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4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1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1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08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0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23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7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6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7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1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8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980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9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35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179833-F973-2DC6-E96E-11E16844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50" y="520996"/>
            <a:ext cx="10011633" cy="2215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89B24-F603-989C-621B-AE117AD3CA49}"/>
              </a:ext>
            </a:extLst>
          </p:cNvPr>
          <p:cNvSpPr txBox="1"/>
          <p:nvPr/>
        </p:nvSpPr>
        <p:spPr>
          <a:xfrm>
            <a:off x="1180215" y="2828261"/>
            <a:ext cx="9728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để em có thể đọc hết cuốn sách đó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giây × 312 = 9 360 giây = 156 phút = 2 giờ 36 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Đổi 1 giờ = 3 600 giây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trang sách em có thể đọc được trong một giờ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giờ : 30 giây = 120 (trang)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a) 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b) 120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việc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11" y="3094453"/>
            <a:ext cx="2201762" cy="220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16 phút 15 giây : 5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6059148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15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6" y="3094453"/>
            <a:ext cx="2201762" cy="220176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7843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01" y="3094453"/>
            <a:ext cx="2201762" cy="22017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891638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96" y="3094453"/>
            <a:ext cx="2201762" cy="220176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240333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3094453"/>
            <a:ext cx="2201762" cy="220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6 giờ 36 phút :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610848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06" y="3094453"/>
            <a:ext cx="2201762" cy="220176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43143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1" y="3094453"/>
            <a:ext cx="2201762" cy="22017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37338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6" y="3094453"/>
            <a:ext cx="2201762" cy="220176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069633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0" y="3013467"/>
            <a:ext cx="2201227" cy="2201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2 phút 25 giây x 5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96900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25" y="3013467"/>
            <a:ext cx="2201227" cy="220122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29195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0" y="3013467"/>
            <a:ext cx="2201227" cy="220122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99590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11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15" y="3013467"/>
            <a:ext cx="2201227" cy="2201227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131885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870F5-EBE0-CB61-4309-58DD5737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33" y="3873452"/>
            <a:ext cx="2402032" cy="1182727"/>
          </a:xfrm>
          <a:prstGeom prst="rect">
            <a:avLst/>
          </a:prstGeom>
        </p:spPr>
      </p:pic>
      <p:pic>
        <p:nvPicPr>
          <p:cNvPr id="6" name="Picture 5" descr="A blue and orange text&#10;&#10;AI-generated content may be incorrect.">
            <a:extLst>
              <a:ext uri="{FF2B5EF4-FFF2-40B4-BE49-F238E27FC236}">
                <a16:creationId xmlns:a16="http://schemas.microsoft.com/office/drawing/2014/main" id="{51FEB067-585E-6950-7710-8BABA3FB6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56" y="148789"/>
            <a:ext cx="10985944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5B305-AEFB-40CD-0AD5-310209E2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22" y="540821"/>
            <a:ext cx="10315312" cy="3425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CD421-4B9D-D681-3F47-5A9153CA5BD3}"/>
              </a:ext>
            </a:extLst>
          </p:cNvPr>
          <p:cNvSpPr txBox="1"/>
          <p:nvPr/>
        </p:nvSpPr>
        <p:spPr>
          <a:xfrm>
            <a:off x="2052083" y="3987208"/>
            <a:ext cx="8676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luống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luống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=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58D0F-5C9B-940C-6034-0156450E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62" y="368373"/>
            <a:ext cx="9265198" cy="3874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634FE-5DA1-5B90-3788-E1E8671F3A82}"/>
              </a:ext>
            </a:extLst>
          </p:cNvPr>
          <p:cNvSpPr txBox="1"/>
          <p:nvPr/>
        </p:nvSpPr>
        <p:spPr>
          <a:xfrm>
            <a:off x="1913860" y="4051004"/>
            <a:ext cx="8676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273B59-79A8-1509-0B8C-1ECE2247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5" y="635420"/>
            <a:ext cx="10831033" cy="1063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10405-2F05-F79F-325F-4B749500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53" y="1972782"/>
            <a:ext cx="4924203" cy="3630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27D212-72D8-1836-40A3-7CDA65A183D2}"/>
              </a:ext>
            </a:extLst>
          </p:cNvPr>
          <p:cNvSpPr txBox="1"/>
          <p:nvPr/>
        </p:nvSpPr>
        <p:spPr>
          <a:xfrm>
            <a:off x="5869173" y="2488019"/>
            <a:ext cx="5592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sơn 1 bức tường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giờ 27 phút : 3 = 1 giờ 9 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thợ đó sơn 4 bức tường như thế hết số thời gian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giờ 9 phút × 4 = 4 giờ 36 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4 giờ 46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400</Words>
  <Application>Microsoft Office PowerPoint</Application>
  <PresentationFormat>Màn hình rộng</PresentationFormat>
  <Paragraphs>55</Paragraphs>
  <Slides>11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11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</vt:lpstr>
      <vt:lpstr>UTM Avo</vt:lpstr>
      <vt:lpstr>Office 主题​​</vt:lpstr>
      <vt:lpstr>3_Office Theme</vt:lpstr>
      <vt:lpstr>1_Office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</cp:revision>
  <dcterms:created xsi:type="dcterms:W3CDTF">2023-12-06T11:08:07Z</dcterms:created>
  <dcterms:modified xsi:type="dcterms:W3CDTF">2025-03-11T15:53:55Z</dcterms:modified>
</cp:coreProperties>
</file>