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20"/>
  </p:notesMasterIdLst>
  <p:sldIdLst>
    <p:sldId id="256" r:id="rId2"/>
    <p:sldId id="279" r:id="rId3"/>
    <p:sldId id="263" r:id="rId4"/>
    <p:sldId id="264" r:id="rId5"/>
    <p:sldId id="266" r:id="rId6"/>
    <p:sldId id="258" r:id="rId7"/>
    <p:sldId id="259" r:id="rId8"/>
    <p:sldId id="267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EA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70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FF7768-A3AE-4D05-8F54-0157594F68EF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1A5166A-07A4-46E4-AFE8-F17AEAE0B5E3}">
      <dgm:prSet phldrT="[Text]"/>
      <dgm:spPr/>
      <dgm:t>
        <a:bodyPr/>
        <a:lstStyle/>
        <a:p>
          <a:r>
            <a:rPr lang="en-US" dirty="0" smtClean="0"/>
            <a:t>A. </a:t>
          </a:r>
          <a:r>
            <a:rPr lang="en-US" dirty="0" err="1" smtClean="0"/>
            <a:t>hoa</a:t>
          </a:r>
          <a:r>
            <a:rPr lang="en-US" dirty="0" smtClean="0"/>
            <a:t> </a:t>
          </a:r>
          <a:endParaRPr lang="en-US" dirty="0"/>
        </a:p>
      </dgm:t>
    </dgm:pt>
    <dgm:pt modelId="{F7B35234-0B66-49DE-A23F-DE82507B7C4B}" type="parTrans" cxnId="{33895A04-A7F8-4F25-8C7A-C25539F2220E}">
      <dgm:prSet/>
      <dgm:spPr/>
      <dgm:t>
        <a:bodyPr/>
        <a:lstStyle/>
        <a:p>
          <a:endParaRPr lang="en-US"/>
        </a:p>
      </dgm:t>
    </dgm:pt>
    <dgm:pt modelId="{5248FE5F-7C82-4529-8EFC-176346AF511C}" type="sibTrans" cxnId="{33895A04-A7F8-4F25-8C7A-C25539F2220E}">
      <dgm:prSet/>
      <dgm:spPr/>
      <dgm:t>
        <a:bodyPr/>
        <a:lstStyle/>
        <a:p>
          <a:endParaRPr lang="en-US"/>
        </a:p>
      </dgm:t>
    </dgm:pt>
    <dgm:pt modelId="{11B2B52B-BE8F-4BE2-A7D5-7338BE9BA489}">
      <dgm:prSet phldrT="[Text]"/>
      <dgm:spPr/>
      <dgm:t>
        <a:bodyPr/>
        <a:lstStyle/>
        <a:p>
          <a:r>
            <a:rPr lang="en-US" dirty="0" smtClean="0"/>
            <a:t>B. </a:t>
          </a:r>
          <a:r>
            <a:rPr lang="en-US" dirty="0" err="1" smtClean="0"/>
            <a:t>ăn</a:t>
          </a:r>
          <a:endParaRPr lang="en-US" dirty="0"/>
        </a:p>
      </dgm:t>
    </dgm:pt>
    <dgm:pt modelId="{4841C2A3-2B33-47ED-82A8-767625CFD34C}" type="parTrans" cxnId="{5139AD69-8BF9-45E6-8DB4-AB6BACAA09A2}">
      <dgm:prSet/>
      <dgm:spPr/>
      <dgm:t>
        <a:bodyPr/>
        <a:lstStyle/>
        <a:p>
          <a:endParaRPr lang="en-US"/>
        </a:p>
      </dgm:t>
    </dgm:pt>
    <dgm:pt modelId="{87B9D9BA-50D2-4FE3-BB50-B3FA654C5E4E}" type="sibTrans" cxnId="{5139AD69-8BF9-45E6-8DB4-AB6BACAA09A2}">
      <dgm:prSet/>
      <dgm:spPr/>
      <dgm:t>
        <a:bodyPr/>
        <a:lstStyle/>
        <a:p>
          <a:endParaRPr lang="en-US"/>
        </a:p>
      </dgm:t>
    </dgm:pt>
    <dgm:pt modelId="{64F0EF61-F08A-420E-996E-28EC5CFA527B}">
      <dgm:prSet phldrT="[Text]"/>
      <dgm:spPr/>
      <dgm:t>
        <a:bodyPr/>
        <a:lstStyle/>
        <a:p>
          <a:r>
            <a:rPr lang="en-US" dirty="0" smtClean="0"/>
            <a:t>C. </a:t>
          </a:r>
          <a:r>
            <a:rPr lang="en-US" dirty="0" err="1" smtClean="0"/>
            <a:t>yến</a:t>
          </a:r>
          <a:endParaRPr lang="en-US" dirty="0"/>
        </a:p>
      </dgm:t>
    </dgm:pt>
    <dgm:pt modelId="{CC562FE0-4E45-440E-B7CF-3271DACB6A81}" type="sibTrans" cxnId="{62CA8FA0-448C-4258-9B22-1E5A9BEF9478}">
      <dgm:prSet/>
      <dgm:spPr/>
      <dgm:t>
        <a:bodyPr/>
        <a:lstStyle/>
        <a:p>
          <a:endParaRPr lang="en-US"/>
        </a:p>
      </dgm:t>
    </dgm:pt>
    <dgm:pt modelId="{B04E819B-BDC7-43DE-9E99-F77FEAF96976}" type="parTrans" cxnId="{62CA8FA0-448C-4258-9B22-1E5A9BEF9478}">
      <dgm:prSet/>
      <dgm:spPr/>
      <dgm:t>
        <a:bodyPr/>
        <a:lstStyle/>
        <a:p>
          <a:endParaRPr lang="en-US"/>
        </a:p>
      </dgm:t>
    </dgm:pt>
    <dgm:pt modelId="{804464EF-F9CE-4D20-A001-B322FE48A90D}" type="pres">
      <dgm:prSet presAssocID="{3FFF7768-A3AE-4D05-8F54-0157594F68E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B34DDB50-EDE5-45C9-9966-13F3423A1062}" type="pres">
      <dgm:prSet presAssocID="{3FFF7768-A3AE-4D05-8F54-0157594F68EF}" presName="Name1" presStyleCnt="0"/>
      <dgm:spPr/>
    </dgm:pt>
    <dgm:pt modelId="{43D1DC18-5295-4288-94C3-247CA00367E3}" type="pres">
      <dgm:prSet presAssocID="{3FFF7768-A3AE-4D05-8F54-0157594F68EF}" presName="cycle" presStyleCnt="0"/>
      <dgm:spPr/>
    </dgm:pt>
    <dgm:pt modelId="{FA51D6C9-9B51-4853-901F-543C9B6F496D}" type="pres">
      <dgm:prSet presAssocID="{3FFF7768-A3AE-4D05-8F54-0157594F68EF}" presName="srcNode" presStyleLbl="node1" presStyleIdx="0" presStyleCnt="3"/>
      <dgm:spPr/>
    </dgm:pt>
    <dgm:pt modelId="{6F0B77B3-B778-44C2-8779-D24E1C074B18}" type="pres">
      <dgm:prSet presAssocID="{3FFF7768-A3AE-4D05-8F54-0157594F68EF}" presName="conn" presStyleLbl="parChTrans1D2" presStyleIdx="0" presStyleCnt="1"/>
      <dgm:spPr/>
      <dgm:t>
        <a:bodyPr/>
        <a:lstStyle/>
        <a:p>
          <a:endParaRPr lang="en-US"/>
        </a:p>
      </dgm:t>
    </dgm:pt>
    <dgm:pt modelId="{A22A544B-21BF-4442-A42C-4A0DB81EEB2E}" type="pres">
      <dgm:prSet presAssocID="{3FFF7768-A3AE-4D05-8F54-0157594F68EF}" presName="extraNode" presStyleLbl="node1" presStyleIdx="0" presStyleCnt="3"/>
      <dgm:spPr/>
    </dgm:pt>
    <dgm:pt modelId="{F7A4A4F3-F326-4FD0-A9CC-D17980BEAF36}" type="pres">
      <dgm:prSet presAssocID="{3FFF7768-A3AE-4D05-8F54-0157594F68EF}" presName="dstNode" presStyleLbl="node1" presStyleIdx="0" presStyleCnt="3"/>
      <dgm:spPr/>
    </dgm:pt>
    <dgm:pt modelId="{9145B10A-3D17-4829-9424-731CB8491971}" type="pres">
      <dgm:prSet presAssocID="{21A5166A-07A4-46E4-AFE8-F17AEAE0B5E3}" presName="text_1" presStyleLbl="node1" presStyleIdx="0" presStyleCnt="3" custLinFactNeighborX="-1600" custLinFactNeighborY="-8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73BA04-747A-4152-A241-93E475B679D7}" type="pres">
      <dgm:prSet presAssocID="{21A5166A-07A4-46E4-AFE8-F17AEAE0B5E3}" presName="accent_1" presStyleCnt="0"/>
      <dgm:spPr/>
    </dgm:pt>
    <dgm:pt modelId="{F9229765-E60C-42DA-A6F5-C313E9C4D267}" type="pres">
      <dgm:prSet presAssocID="{21A5166A-07A4-46E4-AFE8-F17AEAE0B5E3}" presName="accentRepeatNode" presStyleLbl="solidFgAcc1" presStyleIdx="0" presStyleCnt="3" custLinFactNeighborX="-18321" custLinFactNeighborY="-5786"/>
      <dgm:spPr/>
    </dgm:pt>
    <dgm:pt modelId="{AB4B3B2F-56FE-408C-819B-F485376EC961}" type="pres">
      <dgm:prSet presAssocID="{11B2B52B-BE8F-4BE2-A7D5-7338BE9BA489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A94A1E-87FF-4B61-BAA1-0E53D8B8CC40}" type="pres">
      <dgm:prSet presAssocID="{11B2B52B-BE8F-4BE2-A7D5-7338BE9BA489}" presName="accent_2" presStyleCnt="0"/>
      <dgm:spPr/>
    </dgm:pt>
    <dgm:pt modelId="{DA1F739A-2CC9-4C34-91AD-17FE07565DEE}" type="pres">
      <dgm:prSet presAssocID="{11B2B52B-BE8F-4BE2-A7D5-7338BE9BA489}" presName="accentRepeatNode" presStyleLbl="solidFgAcc1" presStyleIdx="1" presStyleCnt="3"/>
      <dgm:spPr/>
    </dgm:pt>
    <dgm:pt modelId="{BF393BB5-A007-4781-8957-81606EC68E96}" type="pres">
      <dgm:prSet presAssocID="{64F0EF61-F08A-420E-996E-28EC5CFA527B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110548-1CB4-400B-9ECB-9456ABC75430}" type="pres">
      <dgm:prSet presAssocID="{64F0EF61-F08A-420E-996E-28EC5CFA527B}" presName="accent_3" presStyleCnt="0"/>
      <dgm:spPr/>
    </dgm:pt>
    <dgm:pt modelId="{500DD641-B762-4F4A-8FC7-E619BD6B91EE}" type="pres">
      <dgm:prSet presAssocID="{64F0EF61-F08A-420E-996E-28EC5CFA527B}" presName="accentRepeatNode" presStyleLbl="solidFgAcc1" presStyleIdx="2" presStyleCnt="3"/>
      <dgm:spPr/>
    </dgm:pt>
  </dgm:ptLst>
  <dgm:cxnLst>
    <dgm:cxn modelId="{0397C3F2-9235-4D84-BF1B-D5E45138E621}" type="presOf" srcId="{11B2B52B-BE8F-4BE2-A7D5-7338BE9BA489}" destId="{AB4B3B2F-56FE-408C-819B-F485376EC961}" srcOrd="0" destOrd="0" presId="urn:microsoft.com/office/officeart/2008/layout/VerticalCurvedList"/>
    <dgm:cxn modelId="{33895A04-A7F8-4F25-8C7A-C25539F2220E}" srcId="{3FFF7768-A3AE-4D05-8F54-0157594F68EF}" destId="{21A5166A-07A4-46E4-AFE8-F17AEAE0B5E3}" srcOrd="0" destOrd="0" parTransId="{F7B35234-0B66-49DE-A23F-DE82507B7C4B}" sibTransId="{5248FE5F-7C82-4529-8EFC-176346AF511C}"/>
    <dgm:cxn modelId="{B5AF2B1D-E08B-465A-8315-ACE7DDE1BB6C}" type="presOf" srcId="{21A5166A-07A4-46E4-AFE8-F17AEAE0B5E3}" destId="{9145B10A-3D17-4829-9424-731CB8491971}" srcOrd="0" destOrd="0" presId="urn:microsoft.com/office/officeart/2008/layout/VerticalCurvedList"/>
    <dgm:cxn modelId="{7FD1824A-054B-4573-922E-AB8E8CFDEA76}" type="presOf" srcId="{5248FE5F-7C82-4529-8EFC-176346AF511C}" destId="{6F0B77B3-B778-44C2-8779-D24E1C074B18}" srcOrd="0" destOrd="0" presId="urn:microsoft.com/office/officeart/2008/layout/VerticalCurvedList"/>
    <dgm:cxn modelId="{26BC769B-E481-426D-9FA1-1BB1AFF5B9E4}" type="presOf" srcId="{64F0EF61-F08A-420E-996E-28EC5CFA527B}" destId="{BF393BB5-A007-4781-8957-81606EC68E96}" srcOrd="0" destOrd="0" presId="urn:microsoft.com/office/officeart/2008/layout/VerticalCurvedList"/>
    <dgm:cxn modelId="{62CA8FA0-448C-4258-9B22-1E5A9BEF9478}" srcId="{3FFF7768-A3AE-4D05-8F54-0157594F68EF}" destId="{64F0EF61-F08A-420E-996E-28EC5CFA527B}" srcOrd="2" destOrd="0" parTransId="{B04E819B-BDC7-43DE-9E99-F77FEAF96976}" sibTransId="{CC562FE0-4E45-440E-B7CF-3271DACB6A81}"/>
    <dgm:cxn modelId="{5139AD69-8BF9-45E6-8DB4-AB6BACAA09A2}" srcId="{3FFF7768-A3AE-4D05-8F54-0157594F68EF}" destId="{11B2B52B-BE8F-4BE2-A7D5-7338BE9BA489}" srcOrd="1" destOrd="0" parTransId="{4841C2A3-2B33-47ED-82A8-767625CFD34C}" sibTransId="{87B9D9BA-50D2-4FE3-BB50-B3FA654C5E4E}"/>
    <dgm:cxn modelId="{5F87C45D-5508-49B0-A19B-C64DDCF4FAA3}" type="presOf" srcId="{3FFF7768-A3AE-4D05-8F54-0157594F68EF}" destId="{804464EF-F9CE-4D20-A001-B322FE48A90D}" srcOrd="0" destOrd="0" presId="urn:microsoft.com/office/officeart/2008/layout/VerticalCurvedList"/>
    <dgm:cxn modelId="{CF11CE90-BFEB-4E09-8B69-67339856F949}" type="presParOf" srcId="{804464EF-F9CE-4D20-A001-B322FE48A90D}" destId="{B34DDB50-EDE5-45C9-9966-13F3423A1062}" srcOrd="0" destOrd="0" presId="urn:microsoft.com/office/officeart/2008/layout/VerticalCurvedList"/>
    <dgm:cxn modelId="{D45634A0-3705-4CD3-B7F5-D20C53B0E60D}" type="presParOf" srcId="{B34DDB50-EDE5-45C9-9966-13F3423A1062}" destId="{43D1DC18-5295-4288-94C3-247CA00367E3}" srcOrd="0" destOrd="0" presId="urn:microsoft.com/office/officeart/2008/layout/VerticalCurvedList"/>
    <dgm:cxn modelId="{AE403433-68C0-44BF-BC5A-FECB5DDCD38A}" type="presParOf" srcId="{43D1DC18-5295-4288-94C3-247CA00367E3}" destId="{FA51D6C9-9B51-4853-901F-543C9B6F496D}" srcOrd="0" destOrd="0" presId="urn:microsoft.com/office/officeart/2008/layout/VerticalCurvedList"/>
    <dgm:cxn modelId="{2DEF9E3F-885A-41D7-AFD6-2848BC517218}" type="presParOf" srcId="{43D1DC18-5295-4288-94C3-247CA00367E3}" destId="{6F0B77B3-B778-44C2-8779-D24E1C074B18}" srcOrd="1" destOrd="0" presId="urn:microsoft.com/office/officeart/2008/layout/VerticalCurvedList"/>
    <dgm:cxn modelId="{833B9BE8-4B5C-432F-A933-D76F928A3913}" type="presParOf" srcId="{43D1DC18-5295-4288-94C3-247CA00367E3}" destId="{A22A544B-21BF-4442-A42C-4A0DB81EEB2E}" srcOrd="2" destOrd="0" presId="urn:microsoft.com/office/officeart/2008/layout/VerticalCurvedList"/>
    <dgm:cxn modelId="{EB689808-9BFB-4666-8488-EC046928CB21}" type="presParOf" srcId="{43D1DC18-5295-4288-94C3-247CA00367E3}" destId="{F7A4A4F3-F326-4FD0-A9CC-D17980BEAF36}" srcOrd="3" destOrd="0" presId="urn:microsoft.com/office/officeart/2008/layout/VerticalCurvedList"/>
    <dgm:cxn modelId="{33DE9DC8-F5B5-4BD3-BC41-A486E11EC4B9}" type="presParOf" srcId="{B34DDB50-EDE5-45C9-9966-13F3423A1062}" destId="{9145B10A-3D17-4829-9424-731CB8491971}" srcOrd="1" destOrd="0" presId="urn:microsoft.com/office/officeart/2008/layout/VerticalCurvedList"/>
    <dgm:cxn modelId="{F7A2FC72-EAF4-46BC-A750-72520A087423}" type="presParOf" srcId="{B34DDB50-EDE5-45C9-9966-13F3423A1062}" destId="{D073BA04-747A-4152-A241-93E475B679D7}" srcOrd="2" destOrd="0" presId="urn:microsoft.com/office/officeart/2008/layout/VerticalCurvedList"/>
    <dgm:cxn modelId="{ABAA4598-AA56-4424-B78D-C09E980BC4BB}" type="presParOf" srcId="{D073BA04-747A-4152-A241-93E475B679D7}" destId="{F9229765-E60C-42DA-A6F5-C313E9C4D267}" srcOrd="0" destOrd="0" presId="urn:microsoft.com/office/officeart/2008/layout/VerticalCurvedList"/>
    <dgm:cxn modelId="{3961D464-96BF-46FC-8D09-4D839B999172}" type="presParOf" srcId="{B34DDB50-EDE5-45C9-9966-13F3423A1062}" destId="{AB4B3B2F-56FE-408C-819B-F485376EC961}" srcOrd="3" destOrd="0" presId="urn:microsoft.com/office/officeart/2008/layout/VerticalCurvedList"/>
    <dgm:cxn modelId="{9051235D-E716-442B-9CDA-F657593C4A9F}" type="presParOf" srcId="{B34DDB50-EDE5-45C9-9966-13F3423A1062}" destId="{08A94A1E-87FF-4B61-BAA1-0E53D8B8CC40}" srcOrd="4" destOrd="0" presId="urn:microsoft.com/office/officeart/2008/layout/VerticalCurvedList"/>
    <dgm:cxn modelId="{163A20C9-2464-4021-9AB4-94E8718A76C9}" type="presParOf" srcId="{08A94A1E-87FF-4B61-BAA1-0E53D8B8CC40}" destId="{DA1F739A-2CC9-4C34-91AD-17FE07565DEE}" srcOrd="0" destOrd="0" presId="urn:microsoft.com/office/officeart/2008/layout/VerticalCurvedList"/>
    <dgm:cxn modelId="{7F21B968-C80D-45FC-9326-F3EEBDFC3183}" type="presParOf" srcId="{B34DDB50-EDE5-45C9-9966-13F3423A1062}" destId="{BF393BB5-A007-4781-8957-81606EC68E96}" srcOrd="5" destOrd="0" presId="urn:microsoft.com/office/officeart/2008/layout/VerticalCurvedList"/>
    <dgm:cxn modelId="{318FC38A-B8C4-4B5C-9408-3E86F2367481}" type="presParOf" srcId="{B34DDB50-EDE5-45C9-9966-13F3423A1062}" destId="{6A110548-1CB4-400B-9ECB-9456ABC75430}" srcOrd="6" destOrd="0" presId="urn:microsoft.com/office/officeart/2008/layout/VerticalCurvedList"/>
    <dgm:cxn modelId="{F098E4F3-E5EF-4F69-97CB-D2F477819401}" type="presParOf" srcId="{6A110548-1CB4-400B-9ECB-9456ABC75430}" destId="{500DD641-B762-4F4A-8FC7-E619BD6B91E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FF7768-A3AE-4D05-8F54-0157594F68EF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1A5166A-07A4-46E4-AFE8-F17AEAE0B5E3}">
      <dgm:prSet phldrT="[Text]"/>
      <dgm:spPr/>
      <dgm:t>
        <a:bodyPr/>
        <a:lstStyle/>
        <a:p>
          <a:r>
            <a:rPr lang="en-US" dirty="0" smtClean="0"/>
            <a:t>A. </a:t>
          </a:r>
          <a:r>
            <a:rPr lang="en-US" dirty="0" err="1" smtClean="0"/>
            <a:t>Âm</a:t>
          </a:r>
          <a:r>
            <a:rPr lang="en-US" dirty="0" smtClean="0"/>
            <a:t> </a:t>
          </a:r>
          <a:r>
            <a:rPr lang="en-US" dirty="0" err="1" smtClean="0"/>
            <a:t>đầu</a:t>
          </a:r>
          <a:r>
            <a:rPr lang="en-US" dirty="0" smtClean="0"/>
            <a:t>, </a:t>
          </a:r>
          <a:r>
            <a:rPr lang="en-US" dirty="0" err="1" smtClean="0"/>
            <a:t>vần</a:t>
          </a:r>
          <a:endParaRPr lang="en-US" dirty="0"/>
        </a:p>
      </dgm:t>
    </dgm:pt>
    <dgm:pt modelId="{F7B35234-0B66-49DE-A23F-DE82507B7C4B}" type="parTrans" cxnId="{33895A04-A7F8-4F25-8C7A-C25539F2220E}">
      <dgm:prSet/>
      <dgm:spPr/>
      <dgm:t>
        <a:bodyPr/>
        <a:lstStyle/>
        <a:p>
          <a:endParaRPr lang="en-US"/>
        </a:p>
      </dgm:t>
    </dgm:pt>
    <dgm:pt modelId="{5248FE5F-7C82-4529-8EFC-176346AF511C}" type="sibTrans" cxnId="{33895A04-A7F8-4F25-8C7A-C25539F2220E}">
      <dgm:prSet/>
      <dgm:spPr/>
      <dgm:t>
        <a:bodyPr/>
        <a:lstStyle/>
        <a:p>
          <a:endParaRPr lang="en-US"/>
        </a:p>
      </dgm:t>
    </dgm:pt>
    <dgm:pt modelId="{11B2B52B-BE8F-4BE2-A7D5-7338BE9BA489}">
      <dgm:prSet phldrT="[Text]"/>
      <dgm:spPr/>
      <dgm:t>
        <a:bodyPr/>
        <a:lstStyle/>
        <a:p>
          <a:r>
            <a:rPr lang="en-US" dirty="0" smtClean="0"/>
            <a:t>B. </a:t>
          </a:r>
          <a:r>
            <a:rPr lang="en-US" dirty="0" err="1" smtClean="0"/>
            <a:t>Âm</a:t>
          </a:r>
          <a:r>
            <a:rPr lang="en-US" dirty="0" smtClean="0"/>
            <a:t> </a:t>
          </a:r>
          <a:r>
            <a:rPr lang="en-US" dirty="0" err="1" smtClean="0"/>
            <a:t>đầu</a:t>
          </a:r>
          <a:r>
            <a:rPr lang="en-US" dirty="0" smtClean="0"/>
            <a:t>, </a:t>
          </a:r>
          <a:r>
            <a:rPr lang="en-US" dirty="0" err="1" smtClean="0"/>
            <a:t>vần</a:t>
          </a:r>
          <a:r>
            <a:rPr lang="en-US" dirty="0" smtClean="0"/>
            <a:t>, </a:t>
          </a:r>
          <a:r>
            <a:rPr lang="en-US" dirty="0" err="1" smtClean="0"/>
            <a:t>thanh</a:t>
          </a:r>
          <a:endParaRPr lang="en-US" dirty="0"/>
        </a:p>
      </dgm:t>
    </dgm:pt>
    <dgm:pt modelId="{4841C2A3-2B33-47ED-82A8-767625CFD34C}" type="parTrans" cxnId="{5139AD69-8BF9-45E6-8DB4-AB6BACAA09A2}">
      <dgm:prSet/>
      <dgm:spPr/>
      <dgm:t>
        <a:bodyPr/>
        <a:lstStyle/>
        <a:p>
          <a:endParaRPr lang="en-US"/>
        </a:p>
      </dgm:t>
    </dgm:pt>
    <dgm:pt modelId="{87B9D9BA-50D2-4FE3-BB50-B3FA654C5E4E}" type="sibTrans" cxnId="{5139AD69-8BF9-45E6-8DB4-AB6BACAA09A2}">
      <dgm:prSet/>
      <dgm:spPr/>
      <dgm:t>
        <a:bodyPr/>
        <a:lstStyle/>
        <a:p>
          <a:endParaRPr lang="en-US"/>
        </a:p>
      </dgm:t>
    </dgm:pt>
    <dgm:pt modelId="{64F0EF61-F08A-420E-996E-28EC5CFA527B}">
      <dgm:prSet phldrT="[Text]"/>
      <dgm:spPr/>
      <dgm:t>
        <a:bodyPr/>
        <a:lstStyle/>
        <a:p>
          <a:r>
            <a:rPr lang="en-US" dirty="0" smtClean="0"/>
            <a:t>C.  </a:t>
          </a:r>
          <a:r>
            <a:rPr lang="en-US" dirty="0" err="1" smtClean="0"/>
            <a:t>Vần</a:t>
          </a:r>
          <a:r>
            <a:rPr lang="en-US" dirty="0" smtClean="0"/>
            <a:t>, </a:t>
          </a:r>
          <a:r>
            <a:rPr lang="en-US" dirty="0" err="1" smtClean="0"/>
            <a:t>thanh</a:t>
          </a:r>
          <a:endParaRPr lang="en-US" dirty="0"/>
        </a:p>
      </dgm:t>
    </dgm:pt>
    <dgm:pt modelId="{CC562FE0-4E45-440E-B7CF-3271DACB6A81}" type="sibTrans" cxnId="{62CA8FA0-448C-4258-9B22-1E5A9BEF9478}">
      <dgm:prSet/>
      <dgm:spPr/>
      <dgm:t>
        <a:bodyPr/>
        <a:lstStyle/>
        <a:p>
          <a:endParaRPr lang="en-US"/>
        </a:p>
      </dgm:t>
    </dgm:pt>
    <dgm:pt modelId="{B04E819B-BDC7-43DE-9E99-F77FEAF96976}" type="parTrans" cxnId="{62CA8FA0-448C-4258-9B22-1E5A9BEF9478}">
      <dgm:prSet/>
      <dgm:spPr/>
      <dgm:t>
        <a:bodyPr/>
        <a:lstStyle/>
        <a:p>
          <a:endParaRPr lang="en-US"/>
        </a:p>
      </dgm:t>
    </dgm:pt>
    <dgm:pt modelId="{804464EF-F9CE-4D20-A001-B322FE48A90D}" type="pres">
      <dgm:prSet presAssocID="{3FFF7768-A3AE-4D05-8F54-0157594F68E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B34DDB50-EDE5-45C9-9966-13F3423A1062}" type="pres">
      <dgm:prSet presAssocID="{3FFF7768-A3AE-4D05-8F54-0157594F68EF}" presName="Name1" presStyleCnt="0"/>
      <dgm:spPr/>
    </dgm:pt>
    <dgm:pt modelId="{43D1DC18-5295-4288-94C3-247CA00367E3}" type="pres">
      <dgm:prSet presAssocID="{3FFF7768-A3AE-4D05-8F54-0157594F68EF}" presName="cycle" presStyleCnt="0"/>
      <dgm:spPr/>
    </dgm:pt>
    <dgm:pt modelId="{FA51D6C9-9B51-4853-901F-543C9B6F496D}" type="pres">
      <dgm:prSet presAssocID="{3FFF7768-A3AE-4D05-8F54-0157594F68EF}" presName="srcNode" presStyleLbl="node1" presStyleIdx="0" presStyleCnt="3"/>
      <dgm:spPr/>
    </dgm:pt>
    <dgm:pt modelId="{6F0B77B3-B778-44C2-8779-D24E1C074B18}" type="pres">
      <dgm:prSet presAssocID="{3FFF7768-A3AE-4D05-8F54-0157594F68EF}" presName="conn" presStyleLbl="parChTrans1D2" presStyleIdx="0" presStyleCnt="1"/>
      <dgm:spPr/>
      <dgm:t>
        <a:bodyPr/>
        <a:lstStyle/>
        <a:p>
          <a:endParaRPr lang="en-US"/>
        </a:p>
      </dgm:t>
    </dgm:pt>
    <dgm:pt modelId="{A22A544B-21BF-4442-A42C-4A0DB81EEB2E}" type="pres">
      <dgm:prSet presAssocID="{3FFF7768-A3AE-4D05-8F54-0157594F68EF}" presName="extraNode" presStyleLbl="node1" presStyleIdx="0" presStyleCnt="3"/>
      <dgm:spPr/>
    </dgm:pt>
    <dgm:pt modelId="{F7A4A4F3-F326-4FD0-A9CC-D17980BEAF36}" type="pres">
      <dgm:prSet presAssocID="{3FFF7768-A3AE-4D05-8F54-0157594F68EF}" presName="dstNode" presStyleLbl="node1" presStyleIdx="0" presStyleCnt="3"/>
      <dgm:spPr/>
    </dgm:pt>
    <dgm:pt modelId="{9145B10A-3D17-4829-9424-731CB8491971}" type="pres">
      <dgm:prSet presAssocID="{21A5166A-07A4-46E4-AFE8-F17AEAE0B5E3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73BA04-747A-4152-A241-93E475B679D7}" type="pres">
      <dgm:prSet presAssocID="{21A5166A-07A4-46E4-AFE8-F17AEAE0B5E3}" presName="accent_1" presStyleCnt="0"/>
      <dgm:spPr/>
    </dgm:pt>
    <dgm:pt modelId="{F9229765-E60C-42DA-A6F5-C313E9C4D267}" type="pres">
      <dgm:prSet presAssocID="{21A5166A-07A4-46E4-AFE8-F17AEAE0B5E3}" presName="accentRepeatNode" presStyleLbl="solidFgAcc1" presStyleIdx="0" presStyleCnt="3" custLinFactNeighborX="-18321" custLinFactNeighborY="-5786"/>
      <dgm:spPr/>
    </dgm:pt>
    <dgm:pt modelId="{AB4B3B2F-56FE-408C-819B-F485376EC961}" type="pres">
      <dgm:prSet presAssocID="{11B2B52B-BE8F-4BE2-A7D5-7338BE9BA489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A94A1E-87FF-4B61-BAA1-0E53D8B8CC40}" type="pres">
      <dgm:prSet presAssocID="{11B2B52B-BE8F-4BE2-A7D5-7338BE9BA489}" presName="accent_2" presStyleCnt="0"/>
      <dgm:spPr/>
    </dgm:pt>
    <dgm:pt modelId="{DA1F739A-2CC9-4C34-91AD-17FE07565DEE}" type="pres">
      <dgm:prSet presAssocID="{11B2B52B-BE8F-4BE2-A7D5-7338BE9BA489}" presName="accentRepeatNode" presStyleLbl="solidFgAcc1" presStyleIdx="1" presStyleCnt="3"/>
      <dgm:spPr/>
    </dgm:pt>
    <dgm:pt modelId="{BF393BB5-A007-4781-8957-81606EC68E96}" type="pres">
      <dgm:prSet presAssocID="{64F0EF61-F08A-420E-996E-28EC5CFA527B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110548-1CB4-400B-9ECB-9456ABC75430}" type="pres">
      <dgm:prSet presAssocID="{64F0EF61-F08A-420E-996E-28EC5CFA527B}" presName="accent_3" presStyleCnt="0"/>
      <dgm:spPr/>
    </dgm:pt>
    <dgm:pt modelId="{500DD641-B762-4F4A-8FC7-E619BD6B91EE}" type="pres">
      <dgm:prSet presAssocID="{64F0EF61-F08A-420E-996E-28EC5CFA527B}" presName="accentRepeatNode" presStyleLbl="solidFgAcc1" presStyleIdx="2" presStyleCnt="3"/>
      <dgm:spPr/>
    </dgm:pt>
  </dgm:ptLst>
  <dgm:cxnLst>
    <dgm:cxn modelId="{0397C3F2-9235-4D84-BF1B-D5E45138E621}" type="presOf" srcId="{11B2B52B-BE8F-4BE2-A7D5-7338BE9BA489}" destId="{AB4B3B2F-56FE-408C-819B-F485376EC961}" srcOrd="0" destOrd="0" presId="urn:microsoft.com/office/officeart/2008/layout/VerticalCurvedList"/>
    <dgm:cxn modelId="{33895A04-A7F8-4F25-8C7A-C25539F2220E}" srcId="{3FFF7768-A3AE-4D05-8F54-0157594F68EF}" destId="{21A5166A-07A4-46E4-AFE8-F17AEAE0B5E3}" srcOrd="0" destOrd="0" parTransId="{F7B35234-0B66-49DE-A23F-DE82507B7C4B}" sibTransId="{5248FE5F-7C82-4529-8EFC-176346AF511C}"/>
    <dgm:cxn modelId="{B5AF2B1D-E08B-465A-8315-ACE7DDE1BB6C}" type="presOf" srcId="{21A5166A-07A4-46E4-AFE8-F17AEAE0B5E3}" destId="{9145B10A-3D17-4829-9424-731CB8491971}" srcOrd="0" destOrd="0" presId="urn:microsoft.com/office/officeart/2008/layout/VerticalCurvedList"/>
    <dgm:cxn modelId="{7FD1824A-054B-4573-922E-AB8E8CFDEA76}" type="presOf" srcId="{5248FE5F-7C82-4529-8EFC-176346AF511C}" destId="{6F0B77B3-B778-44C2-8779-D24E1C074B18}" srcOrd="0" destOrd="0" presId="urn:microsoft.com/office/officeart/2008/layout/VerticalCurvedList"/>
    <dgm:cxn modelId="{26BC769B-E481-426D-9FA1-1BB1AFF5B9E4}" type="presOf" srcId="{64F0EF61-F08A-420E-996E-28EC5CFA527B}" destId="{BF393BB5-A007-4781-8957-81606EC68E96}" srcOrd="0" destOrd="0" presId="urn:microsoft.com/office/officeart/2008/layout/VerticalCurvedList"/>
    <dgm:cxn modelId="{62CA8FA0-448C-4258-9B22-1E5A9BEF9478}" srcId="{3FFF7768-A3AE-4D05-8F54-0157594F68EF}" destId="{64F0EF61-F08A-420E-996E-28EC5CFA527B}" srcOrd="2" destOrd="0" parTransId="{B04E819B-BDC7-43DE-9E99-F77FEAF96976}" sibTransId="{CC562FE0-4E45-440E-B7CF-3271DACB6A81}"/>
    <dgm:cxn modelId="{5139AD69-8BF9-45E6-8DB4-AB6BACAA09A2}" srcId="{3FFF7768-A3AE-4D05-8F54-0157594F68EF}" destId="{11B2B52B-BE8F-4BE2-A7D5-7338BE9BA489}" srcOrd="1" destOrd="0" parTransId="{4841C2A3-2B33-47ED-82A8-767625CFD34C}" sibTransId="{87B9D9BA-50D2-4FE3-BB50-B3FA654C5E4E}"/>
    <dgm:cxn modelId="{5F87C45D-5508-49B0-A19B-C64DDCF4FAA3}" type="presOf" srcId="{3FFF7768-A3AE-4D05-8F54-0157594F68EF}" destId="{804464EF-F9CE-4D20-A001-B322FE48A90D}" srcOrd="0" destOrd="0" presId="urn:microsoft.com/office/officeart/2008/layout/VerticalCurvedList"/>
    <dgm:cxn modelId="{CF11CE90-BFEB-4E09-8B69-67339856F949}" type="presParOf" srcId="{804464EF-F9CE-4D20-A001-B322FE48A90D}" destId="{B34DDB50-EDE5-45C9-9966-13F3423A1062}" srcOrd="0" destOrd="0" presId="urn:microsoft.com/office/officeart/2008/layout/VerticalCurvedList"/>
    <dgm:cxn modelId="{D45634A0-3705-4CD3-B7F5-D20C53B0E60D}" type="presParOf" srcId="{B34DDB50-EDE5-45C9-9966-13F3423A1062}" destId="{43D1DC18-5295-4288-94C3-247CA00367E3}" srcOrd="0" destOrd="0" presId="urn:microsoft.com/office/officeart/2008/layout/VerticalCurvedList"/>
    <dgm:cxn modelId="{AE403433-68C0-44BF-BC5A-FECB5DDCD38A}" type="presParOf" srcId="{43D1DC18-5295-4288-94C3-247CA00367E3}" destId="{FA51D6C9-9B51-4853-901F-543C9B6F496D}" srcOrd="0" destOrd="0" presId="urn:microsoft.com/office/officeart/2008/layout/VerticalCurvedList"/>
    <dgm:cxn modelId="{2DEF9E3F-885A-41D7-AFD6-2848BC517218}" type="presParOf" srcId="{43D1DC18-5295-4288-94C3-247CA00367E3}" destId="{6F0B77B3-B778-44C2-8779-D24E1C074B18}" srcOrd="1" destOrd="0" presId="urn:microsoft.com/office/officeart/2008/layout/VerticalCurvedList"/>
    <dgm:cxn modelId="{833B9BE8-4B5C-432F-A933-D76F928A3913}" type="presParOf" srcId="{43D1DC18-5295-4288-94C3-247CA00367E3}" destId="{A22A544B-21BF-4442-A42C-4A0DB81EEB2E}" srcOrd="2" destOrd="0" presId="urn:microsoft.com/office/officeart/2008/layout/VerticalCurvedList"/>
    <dgm:cxn modelId="{EB689808-9BFB-4666-8488-EC046928CB21}" type="presParOf" srcId="{43D1DC18-5295-4288-94C3-247CA00367E3}" destId="{F7A4A4F3-F326-4FD0-A9CC-D17980BEAF36}" srcOrd="3" destOrd="0" presId="urn:microsoft.com/office/officeart/2008/layout/VerticalCurvedList"/>
    <dgm:cxn modelId="{33DE9DC8-F5B5-4BD3-BC41-A486E11EC4B9}" type="presParOf" srcId="{B34DDB50-EDE5-45C9-9966-13F3423A1062}" destId="{9145B10A-3D17-4829-9424-731CB8491971}" srcOrd="1" destOrd="0" presId="urn:microsoft.com/office/officeart/2008/layout/VerticalCurvedList"/>
    <dgm:cxn modelId="{F7A2FC72-EAF4-46BC-A750-72520A087423}" type="presParOf" srcId="{B34DDB50-EDE5-45C9-9966-13F3423A1062}" destId="{D073BA04-747A-4152-A241-93E475B679D7}" srcOrd="2" destOrd="0" presId="urn:microsoft.com/office/officeart/2008/layout/VerticalCurvedList"/>
    <dgm:cxn modelId="{ABAA4598-AA56-4424-B78D-C09E980BC4BB}" type="presParOf" srcId="{D073BA04-747A-4152-A241-93E475B679D7}" destId="{F9229765-E60C-42DA-A6F5-C313E9C4D267}" srcOrd="0" destOrd="0" presId="urn:microsoft.com/office/officeart/2008/layout/VerticalCurvedList"/>
    <dgm:cxn modelId="{3961D464-96BF-46FC-8D09-4D839B999172}" type="presParOf" srcId="{B34DDB50-EDE5-45C9-9966-13F3423A1062}" destId="{AB4B3B2F-56FE-408C-819B-F485376EC961}" srcOrd="3" destOrd="0" presId="urn:microsoft.com/office/officeart/2008/layout/VerticalCurvedList"/>
    <dgm:cxn modelId="{9051235D-E716-442B-9CDA-F657593C4A9F}" type="presParOf" srcId="{B34DDB50-EDE5-45C9-9966-13F3423A1062}" destId="{08A94A1E-87FF-4B61-BAA1-0E53D8B8CC40}" srcOrd="4" destOrd="0" presId="urn:microsoft.com/office/officeart/2008/layout/VerticalCurvedList"/>
    <dgm:cxn modelId="{163A20C9-2464-4021-9AB4-94E8718A76C9}" type="presParOf" srcId="{08A94A1E-87FF-4B61-BAA1-0E53D8B8CC40}" destId="{DA1F739A-2CC9-4C34-91AD-17FE07565DEE}" srcOrd="0" destOrd="0" presId="urn:microsoft.com/office/officeart/2008/layout/VerticalCurvedList"/>
    <dgm:cxn modelId="{7F21B968-C80D-45FC-9326-F3EEBDFC3183}" type="presParOf" srcId="{B34DDB50-EDE5-45C9-9966-13F3423A1062}" destId="{BF393BB5-A007-4781-8957-81606EC68E96}" srcOrd="5" destOrd="0" presId="urn:microsoft.com/office/officeart/2008/layout/VerticalCurvedList"/>
    <dgm:cxn modelId="{318FC38A-B8C4-4B5C-9408-3E86F2367481}" type="presParOf" srcId="{B34DDB50-EDE5-45C9-9966-13F3423A1062}" destId="{6A110548-1CB4-400B-9ECB-9456ABC75430}" srcOrd="6" destOrd="0" presId="urn:microsoft.com/office/officeart/2008/layout/VerticalCurvedList"/>
    <dgm:cxn modelId="{F098E4F3-E5EF-4F69-97CB-D2F477819401}" type="presParOf" srcId="{6A110548-1CB4-400B-9ECB-9456ABC75430}" destId="{500DD641-B762-4F4A-8FC7-E619BD6B91E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BB19D2F-0E46-4DEF-8B49-7097E03102BA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CF41003-AC68-4A62-AA61-F800FC66A95C}">
      <dgm:prSet phldrT="[Text]"/>
      <dgm:spPr/>
      <dgm:t>
        <a:bodyPr/>
        <a:lstStyle/>
        <a:p>
          <a:r>
            <a:rPr lang="en-US" dirty="0" smtClean="0"/>
            <a:t>A. </a:t>
          </a:r>
          <a:r>
            <a:rPr lang="en-US" dirty="0" err="1" smtClean="0"/>
            <a:t>Âm</a:t>
          </a:r>
          <a:r>
            <a:rPr lang="en-US" dirty="0" smtClean="0"/>
            <a:t> </a:t>
          </a:r>
          <a:r>
            <a:rPr lang="en-US" dirty="0" err="1" smtClean="0"/>
            <a:t>đầu</a:t>
          </a:r>
          <a:r>
            <a:rPr lang="en-US" dirty="0" smtClean="0"/>
            <a:t>, </a:t>
          </a:r>
          <a:r>
            <a:rPr lang="en-US" dirty="0" err="1" smtClean="0"/>
            <a:t>vần</a:t>
          </a:r>
          <a:endParaRPr lang="en-US" dirty="0"/>
        </a:p>
      </dgm:t>
    </dgm:pt>
    <dgm:pt modelId="{6C8D03C1-9867-4505-84E4-2871569D82AA}" type="parTrans" cxnId="{ABD07F83-BDD2-48CF-A677-2DB93E358BAC}">
      <dgm:prSet/>
      <dgm:spPr/>
      <dgm:t>
        <a:bodyPr/>
        <a:lstStyle/>
        <a:p>
          <a:endParaRPr lang="en-US"/>
        </a:p>
      </dgm:t>
    </dgm:pt>
    <dgm:pt modelId="{AB0FF718-2CAD-4DF7-9CF6-5271F6DB373F}" type="sibTrans" cxnId="{ABD07F83-BDD2-48CF-A677-2DB93E358BAC}">
      <dgm:prSet/>
      <dgm:spPr/>
      <dgm:t>
        <a:bodyPr/>
        <a:lstStyle/>
        <a:p>
          <a:endParaRPr lang="en-US"/>
        </a:p>
      </dgm:t>
    </dgm:pt>
    <dgm:pt modelId="{7C62E3DD-BB08-4C26-AD0B-4E43D5B4630D}">
      <dgm:prSet phldrT="[Text]"/>
      <dgm:spPr/>
      <dgm:t>
        <a:bodyPr/>
        <a:lstStyle/>
        <a:p>
          <a:r>
            <a:rPr lang="en-US" dirty="0" smtClean="0"/>
            <a:t>C. </a:t>
          </a:r>
          <a:r>
            <a:rPr lang="en-US" dirty="0" err="1" smtClean="0"/>
            <a:t>Vần</a:t>
          </a:r>
          <a:endParaRPr lang="en-US" dirty="0"/>
        </a:p>
      </dgm:t>
    </dgm:pt>
    <dgm:pt modelId="{DBC3EBF4-462B-4AB5-9C53-5CDC8DABB344}" type="parTrans" cxnId="{C2CC68A6-C9D0-422A-969D-DBD766C779F3}">
      <dgm:prSet/>
      <dgm:spPr/>
      <dgm:t>
        <a:bodyPr/>
        <a:lstStyle/>
        <a:p>
          <a:endParaRPr lang="en-US"/>
        </a:p>
      </dgm:t>
    </dgm:pt>
    <dgm:pt modelId="{F792B87D-8BD4-4DA0-8DFE-B94E333AFD0E}" type="sibTrans" cxnId="{C2CC68A6-C9D0-422A-969D-DBD766C779F3}">
      <dgm:prSet/>
      <dgm:spPr/>
      <dgm:t>
        <a:bodyPr/>
        <a:lstStyle/>
        <a:p>
          <a:endParaRPr lang="en-US"/>
        </a:p>
      </dgm:t>
    </dgm:pt>
    <dgm:pt modelId="{9144FA95-4ABF-4890-A5E1-73EE1EF65F85}">
      <dgm:prSet phldrT="[Text]"/>
      <dgm:spPr/>
      <dgm:t>
        <a:bodyPr/>
        <a:lstStyle/>
        <a:p>
          <a:r>
            <a:rPr lang="en-US" dirty="0" smtClean="0"/>
            <a:t>B. </a:t>
          </a:r>
          <a:r>
            <a:rPr lang="en-US" dirty="0" err="1" smtClean="0"/>
            <a:t>vần</a:t>
          </a:r>
          <a:r>
            <a:rPr lang="en-US" dirty="0" smtClean="0"/>
            <a:t>, </a:t>
          </a:r>
          <a:r>
            <a:rPr lang="en-US" dirty="0" err="1" smtClean="0"/>
            <a:t>thanh</a:t>
          </a:r>
          <a:endParaRPr lang="en-US" dirty="0"/>
        </a:p>
      </dgm:t>
    </dgm:pt>
    <dgm:pt modelId="{5AE80FD0-D9E0-465F-9775-16BB69250BB8}" type="sibTrans" cxnId="{AF597D42-9EFE-4D51-BC14-7311F3665795}">
      <dgm:prSet/>
      <dgm:spPr/>
      <dgm:t>
        <a:bodyPr/>
        <a:lstStyle/>
        <a:p>
          <a:endParaRPr lang="en-US"/>
        </a:p>
      </dgm:t>
    </dgm:pt>
    <dgm:pt modelId="{6BFFF983-5AB6-4D84-9F8D-44F68CBD49F3}" type="parTrans" cxnId="{AF597D42-9EFE-4D51-BC14-7311F3665795}">
      <dgm:prSet/>
      <dgm:spPr/>
      <dgm:t>
        <a:bodyPr/>
        <a:lstStyle/>
        <a:p>
          <a:endParaRPr lang="en-US"/>
        </a:p>
      </dgm:t>
    </dgm:pt>
    <dgm:pt modelId="{817231BD-8C0E-47D4-B0B8-FDD77059439C}" type="pres">
      <dgm:prSet presAssocID="{8BB19D2F-0E46-4DEF-8B49-7097E03102B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813738B-1838-43AD-9DC8-2554E62DE767}" type="pres">
      <dgm:prSet presAssocID="{8BB19D2F-0E46-4DEF-8B49-7097E03102BA}" presName="Name1" presStyleCnt="0"/>
      <dgm:spPr/>
    </dgm:pt>
    <dgm:pt modelId="{76096CC7-F739-4BAB-8A99-BC3F88CF5CE8}" type="pres">
      <dgm:prSet presAssocID="{8BB19D2F-0E46-4DEF-8B49-7097E03102BA}" presName="cycle" presStyleCnt="0"/>
      <dgm:spPr/>
    </dgm:pt>
    <dgm:pt modelId="{2B70C68B-B666-4EF4-95BC-8E2BC3161191}" type="pres">
      <dgm:prSet presAssocID="{8BB19D2F-0E46-4DEF-8B49-7097E03102BA}" presName="srcNode" presStyleLbl="node1" presStyleIdx="0" presStyleCnt="3"/>
      <dgm:spPr/>
    </dgm:pt>
    <dgm:pt modelId="{6A0E3779-7C8C-4FEF-BA35-295DE666E061}" type="pres">
      <dgm:prSet presAssocID="{8BB19D2F-0E46-4DEF-8B49-7097E03102BA}" presName="conn" presStyleLbl="parChTrans1D2" presStyleIdx="0" presStyleCnt="1"/>
      <dgm:spPr/>
      <dgm:t>
        <a:bodyPr/>
        <a:lstStyle/>
        <a:p>
          <a:endParaRPr lang="en-US"/>
        </a:p>
      </dgm:t>
    </dgm:pt>
    <dgm:pt modelId="{0D5676D0-001D-449E-9EDC-2806EB074D78}" type="pres">
      <dgm:prSet presAssocID="{8BB19D2F-0E46-4DEF-8B49-7097E03102BA}" presName="extraNode" presStyleLbl="node1" presStyleIdx="0" presStyleCnt="3"/>
      <dgm:spPr/>
    </dgm:pt>
    <dgm:pt modelId="{C66EE6E1-5E06-4C93-8319-C19C1D0758B5}" type="pres">
      <dgm:prSet presAssocID="{8BB19D2F-0E46-4DEF-8B49-7097E03102BA}" presName="dstNode" presStyleLbl="node1" presStyleIdx="0" presStyleCnt="3"/>
      <dgm:spPr/>
    </dgm:pt>
    <dgm:pt modelId="{6BDC2F56-456F-4E90-9E86-83786CFD2F38}" type="pres">
      <dgm:prSet presAssocID="{CCF41003-AC68-4A62-AA61-F800FC66A95C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962A39-6BF1-4762-BF2E-770F574C53E7}" type="pres">
      <dgm:prSet presAssocID="{CCF41003-AC68-4A62-AA61-F800FC66A95C}" presName="accent_1" presStyleCnt="0"/>
      <dgm:spPr/>
    </dgm:pt>
    <dgm:pt modelId="{43AC5DB0-C67F-48C3-86E9-F33D9010A699}" type="pres">
      <dgm:prSet presAssocID="{CCF41003-AC68-4A62-AA61-F800FC66A95C}" presName="accentRepeatNode" presStyleLbl="solidFgAcc1" presStyleIdx="0" presStyleCnt="3"/>
      <dgm:spPr/>
    </dgm:pt>
    <dgm:pt modelId="{FBF123C4-C52B-45D8-930A-A65CAE06239E}" type="pres">
      <dgm:prSet presAssocID="{9144FA95-4ABF-4890-A5E1-73EE1EF65F85}" presName="text_2" presStyleLbl="node1" presStyleIdx="1" presStyleCnt="3" custLinFactNeighborX="626" custLinFactNeighborY="45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C25372-5F47-4C4A-B913-35F1E89089E9}" type="pres">
      <dgm:prSet presAssocID="{9144FA95-4ABF-4890-A5E1-73EE1EF65F85}" presName="accent_2" presStyleCnt="0"/>
      <dgm:spPr/>
    </dgm:pt>
    <dgm:pt modelId="{8EAA36D5-0FC5-4063-987F-ED82780EC071}" type="pres">
      <dgm:prSet presAssocID="{9144FA95-4ABF-4890-A5E1-73EE1EF65F85}" presName="accentRepeatNode" presStyleLbl="solidFgAcc1" presStyleIdx="1" presStyleCnt="3"/>
      <dgm:spPr/>
    </dgm:pt>
    <dgm:pt modelId="{EA26D8CF-9997-4946-A754-1DD0C347F45E}" type="pres">
      <dgm:prSet presAssocID="{7C62E3DD-BB08-4C26-AD0B-4E43D5B4630D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75A567-9FD7-4ECD-B473-8A50B543B888}" type="pres">
      <dgm:prSet presAssocID="{7C62E3DD-BB08-4C26-AD0B-4E43D5B4630D}" presName="accent_3" presStyleCnt="0"/>
      <dgm:spPr/>
    </dgm:pt>
    <dgm:pt modelId="{3978C35F-2A5E-451E-8B48-B069577808DD}" type="pres">
      <dgm:prSet presAssocID="{7C62E3DD-BB08-4C26-AD0B-4E43D5B4630D}" presName="accentRepeatNode" presStyleLbl="solidFgAcc1" presStyleIdx="2" presStyleCnt="3"/>
      <dgm:spPr/>
    </dgm:pt>
  </dgm:ptLst>
  <dgm:cxnLst>
    <dgm:cxn modelId="{E4E496E1-9D5E-4B84-81C8-7159F69D3564}" type="presOf" srcId="{9144FA95-4ABF-4890-A5E1-73EE1EF65F85}" destId="{FBF123C4-C52B-45D8-930A-A65CAE06239E}" srcOrd="0" destOrd="0" presId="urn:microsoft.com/office/officeart/2008/layout/VerticalCurvedList"/>
    <dgm:cxn modelId="{F470A9FF-B872-4FB6-8325-049EDA3AB88A}" type="presOf" srcId="{8BB19D2F-0E46-4DEF-8B49-7097E03102BA}" destId="{817231BD-8C0E-47D4-B0B8-FDD77059439C}" srcOrd="0" destOrd="0" presId="urn:microsoft.com/office/officeart/2008/layout/VerticalCurvedList"/>
    <dgm:cxn modelId="{AF597D42-9EFE-4D51-BC14-7311F3665795}" srcId="{8BB19D2F-0E46-4DEF-8B49-7097E03102BA}" destId="{9144FA95-4ABF-4890-A5E1-73EE1EF65F85}" srcOrd="1" destOrd="0" parTransId="{6BFFF983-5AB6-4D84-9F8D-44F68CBD49F3}" sibTransId="{5AE80FD0-D9E0-465F-9775-16BB69250BB8}"/>
    <dgm:cxn modelId="{741DA1FA-7478-40C7-91B3-99F5B6966FF0}" type="presOf" srcId="{CCF41003-AC68-4A62-AA61-F800FC66A95C}" destId="{6BDC2F56-456F-4E90-9E86-83786CFD2F38}" srcOrd="0" destOrd="0" presId="urn:microsoft.com/office/officeart/2008/layout/VerticalCurvedList"/>
    <dgm:cxn modelId="{FD520A3A-3B67-4CB2-B9B9-3C3EC15DD8EE}" type="presOf" srcId="{7C62E3DD-BB08-4C26-AD0B-4E43D5B4630D}" destId="{EA26D8CF-9997-4946-A754-1DD0C347F45E}" srcOrd="0" destOrd="0" presId="urn:microsoft.com/office/officeart/2008/layout/VerticalCurvedList"/>
    <dgm:cxn modelId="{ABD07F83-BDD2-48CF-A677-2DB93E358BAC}" srcId="{8BB19D2F-0E46-4DEF-8B49-7097E03102BA}" destId="{CCF41003-AC68-4A62-AA61-F800FC66A95C}" srcOrd="0" destOrd="0" parTransId="{6C8D03C1-9867-4505-84E4-2871569D82AA}" sibTransId="{AB0FF718-2CAD-4DF7-9CF6-5271F6DB373F}"/>
    <dgm:cxn modelId="{10F3C993-2807-42ED-AE9C-7C611D4D51E8}" type="presOf" srcId="{AB0FF718-2CAD-4DF7-9CF6-5271F6DB373F}" destId="{6A0E3779-7C8C-4FEF-BA35-295DE666E061}" srcOrd="0" destOrd="0" presId="urn:microsoft.com/office/officeart/2008/layout/VerticalCurvedList"/>
    <dgm:cxn modelId="{C2CC68A6-C9D0-422A-969D-DBD766C779F3}" srcId="{8BB19D2F-0E46-4DEF-8B49-7097E03102BA}" destId="{7C62E3DD-BB08-4C26-AD0B-4E43D5B4630D}" srcOrd="2" destOrd="0" parTransId="{DBC3EBF4-462B-4AB5-9C53-5CDC8DABB344}" sibTransId="{F792B87D-8BD4-4DA0-8DFE-B94E333AFD0E}"/>
    <dgm:cxn modelId="{6EEFB553-5C13-4F1C-BFAE-B13AE0908D89}" type="presParOf" srcId="{817231BD-8C0E-47D4-B0B8-FDD77059439C}" destId="{D813738B-1838-43AD-9DC8-2554E62DE767}" srcOrd="0" destOrd="0" presId="urn:microsoft.com/office/officeart/2008/layout/VerticalCurvedList"/>
    <dgm:cxn modelId="{D149DD4A-B520-4850-82A0-74ACCF3A9CA7}" type="presParOf" srcId="{D813738B-1838-43AD-9DC8-2554E62DE767}" destId="{76096CC7-F739-4BAB-8A99-BC3F88CF5CE8}" srcOrd="0" destOrd="0" presId="urn:microsoft.com/office/officeart/2008/layout/VerticalCurvedList"/>
    <dgm:cxn modelId="{4736A287-2BD5-4819-9A1F-D703E6927653}" type="presParOf" srcId="{76096CC7-F739-4BAB-8A99-BC3F88CF5CE8}" destId="{2B70C68B-B666-4EF4-95BC-8E2BC3161191}" srcOrd="0" destOrd="0" presId="urn:microsoft.com/office/officeart/2008/layout/VerticalCurvedList"/>
    <dgm:cxn modelId="{9DCB634D-2555-4C09-AB1A-7A8785152F46}" type="presParOf" srcId="{76096CC7-F739-4BAB-8A99-BC3F88CF5CE8}" destId="{6A0E3779-7C8C-4FEF-BA35-295DE666E061}" srcOrd="1" destOrd="0" presId="urn:microsoft.com/office/officeart/2008/layout/VerticalCurvedList"/>
    <dgm:cxn modelId="{D3F4C8BC-3CAB-4F4C-BCF9-C04B11157CA7}" type="presParOf" srcId="{76096CC7-F739-4BAB-8A99-BC3F88CF5CE8}" destId="{0D5676D0-001D-449E-9EDC-2806EB074D78}" srcOrd="2" destOrd="0" presId="urn:microsoft.com/office/officeart/2008/layout/VerticalCurvedList"/>
    <dgm:cxn modelId="{ADFE6D3F-462A-4D73-9527-CF12FFFDBCFD}" type="presParOf" srcId="{76096CC7-F739-4BAB-8A99-BC3F88CF5CE8}" destId="{C66EE6E1-5E06-4C93-8319-C19C1D0758B5}" srcOrd="3" destOrd="0" presId="urn:microsoft.com/office/officeart/2008/layout/VerticalCurvedList"/>
    <dgm:cxn modelId="{3D25805C-403E-415F-A036-A09D9B66F84B}" type="presParOf" srcId="{D813738B-1838-43AD-9DC8-2554E62DE767}" destId="{6BDC2F56-456F-4E90-9E86-83786CFD2F38}" srcOrd="1" destOrd="0" presId="urn:microsoft.com/office/officeart/2008/layout/VerticalCurvedList"/>
    <dgm:cxn modelId="{11DDA471-6370-47C8-B6A4-F9C3538727A7}" type="presParOf" srcId="{D813738B-1838-43AD-9DC8-2554E62DE767}" destId="{5C962A39-6BF1-4762-BF2E-770F574C53E7}" srcOrd="2" destOrd="0" presId="urn:microsoft.com/office/officeart/2008/layout/VerticalCurvedList"/>
    <dgm:cxn modelId="{36DDCB3A-3706-4C0D-B0DF-C1F3B7E6C9DC}" type="presParOf" srcId="{5C962A39-6BF1-4762-BF2E-770F574C53E7}" destId="{43AC5DB0-C67F-48C3-86E9-F33D9010A699}" srcOrd="0" destOrd="0" presId="urn:microsoft.com/office/officeart/2008/layout/VerticalCurvedList"/>
    <dgm:cxn modelId="{F851B428-C3AB-43A6-B754-FF4535EFA494}" type="presParOf" srcId="{D813738B-1838-43AD-9DC8-2554E62DE767}" destId="{FBF123C4-C52B-45D8-930A-A65CAE06239E}" srcOrd="3" destOrd="0" presId="urn:microsoft.com/office/officeart/2008/layout/VerticalCurvedList"/>
    <dgm:cxn modelId="{E2DEF7A5-2AAD-4A73-B61D-60E9D211586E}" type="presParOf" srcId="{D813738B-1838-43AD-9DC8-2554E62DE767}" destId="{63C25372-5F47-4C4A-B913-35F1E89089E9}" srcOrd="4" destOrd="0" presId="urn:microsoft.com/office/officeart/2008/layout/VerticalCurvedList"/>
    <dgm:cxn modelId="{9D7E4187-AE55-4B5C-A78C-6DC02BC2CEE0}" type="presParOf" srcId="{63C25372-5F47-4C4A-B913-35F1E89089E9}" destId="{8EAA36D5-0FC5-4063-987F-ED82780EC071}" srcOrd="0" destOrd="0" presId="urn:microsoft.com/office/officeart/2008/layout/VerticalCurvedList"/>
    <dgm:cxn modelId="{A8B6F43F-448B-430E-A7C7-6ABA6E61A425}" type="presParOf" srcId="{D813738B-1838-43AD-9DC8-2554E62DE767}" destId="{EA26D8CF-9997-4946-A754-1DD0C347F45E}" srcOrd="5" destOrd="0" presId="urn:microsoft.com/office/officeart/2008/layout/VerticalCurvedList"/>
    <dgm:cxn modelId="{500C62C9-15CD-4EEC-8A6D-03B950E02518}" type="presParOf" srcId="{D813738B-1838-43AD-9DC8-2554E62DE767}" destId="{3675A567-9FD7-4ECD-B473-8A50B543B888}" srcOrd="6" destOrd="0" presId="urn:microsoft.com/office/officeart/2008/layout/VerticalCurvedList"/>
    <dgm:cxn modelId="{BFE50798-D74F-4D58-AE83-FD05C907C387}" type="presParOf" srcId="{3675A567-9FD7-4ECD-B473-8A50B543B888}" destId="{3978C35F-2A5E-451E-8B48-B069577808D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BB19D2F-0E46-4DEF-8B49-7097E03102BA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CF41003-AC68-4A62-AA61-F800FC66A95C}">
      <dgm:prSet phldrT="[Text]"/>
      <dgm:spPr/>
      <dgm:t>
        <a:bodyPr/>
        <a:lstStyle/>
        <a:p>
          <a:r>
            <a:rPr lang="en-US" dirty="0" smtClean="0"/>
            <a:t>A. </a:t>
          </a:r>
          <a:r>
            <a:rPr lang="en-US" dirty="0" err="1" smtClean="0"/>
            <a:t>Vần</a:t>
          </a:r>
          <a:endParaRPr lang="en-US" dirty="0"/>
        </a:p>
      </dgm:t>
    </dgm:pt>
    <dgm:pt modelId="{6C8D03C1-9867-4505-84E4-2871569D82AA}" type="parTrans" cxnId="{ABD07F83-BDD2-48CF-A677-2DB93E358BAC}">
      <dgm:prSet/>
      <dgm:spPr/>
      <dgm:t>
        <a:bodyPr/>
        <a:lstStyle/>
        <a:p>
          <a:endParaRPr lang="en-US"/>
        </a:p>
      </dgm:t>
    </dgm:pt>
    <dgm:pt modelId="{AB0FF718-2CAD-4DF7-9CF6-5271F6DB373F}" type="sibTrans" cxnId="{ABD07F83-BDD2-48CF-A677-2DB93E358BAC}">
      <dgm:prSet/>
      <dgm:spPr/>
      <dgm:t>
        <a:bodyPr/>
        <a:lstStyle/>
        <a:p>
          <a:endParaRPr lang="en-US"/>
        </a:p>
      </dgm:t>
    </dgm:pt>
    <dgm:pt modelId="{7C62E3DD-BB08-4C26-AD0B-4E43D5B4630D}">
      <dgm:prSet phldrT="[Text]"/>
      <dgm:spPr/>
      <dgm:t>
        <a:bodyPr/>
        <a:lstStyle/>
        <a:p>
          <a:r>
            <a:rPr lang="en-US" dirty="0" smtClean="0"/>
            <a:t>C. </a:t>
          </a:r>
          <a:r>
            <a:rPr lang="en-US" dirty="0" err="1" smtClean="0"/>
            <a:t>Âm</a:t>
          </a:r>
          <a:r>
            <a:rPr lang="en-US" dirty="0" smtClean="0"/>
            <a:t> </a:t>
          </a:r>
          <a:r>
            <a:rPr lang="en-US" dirty="0" err="1" smtClean="0"/>
            <a:t>đầu</a:t>
          </a:r>
          <a:endParaRPr lang="en-US" dirty="0"/>
        </a:p>
      </dgm:t>
    </dgm:pt>
    <dgm:pt modelId="{DBC3EBF4-462B-4AB5-9C53-5CDC8DABB344}" type="parTrans" cxnId="{C2CC68A6-C9D0-422A-969D-DBD766C779F3}">
      <dgm:prSet/>
      <dgm:spPr/>
      <dgm:t>
        <a:bodyPr/>
        <a:lstStyle/>
        <a:p>
          <a:endParaRPr lang="en-US"/>
        </a:p>
      </dgm:t>
    </dgm:pt>
    <dgm:pt modelId="{F792B87D-8BD4-4DA0-8DFE-B94E333AFD0E}" type="sibTrans" cxnId="{C2CC68A6-C9D0-422A-969D-DBD766C779F3}">
      <dgm:prSet/>
      <dgm:spPr/>
      <dgm:t>
        <a:bodyPr/>
        <a:lstStyle/>
        <a:p>
          <a:endParaRPr lang="en-US"/>
        </a:p>
      </dgm:t>
    </dgm:pt>
    <dgm:pt modelId="{9144FA95-4ABF-4890-A5E1-73EE1EF65F85}">
      <dgm:prSet phldrT="[Text]"/>
      <dgm:spPr/>
      <dgm:t>
        <a:bodyPr/>
        <a:lstStyle/>
        <a:p>
          <a:r>
            <a:rPr lang="en-US" dirty="0" smtClean="0"/>
            <a:t>B. </a:t>
          </a:r>
          <a:r>
            <a:rPr lang="en-US" dirty="0" err="1" smtClean="0"/>
            <a:t>Thanh</a:t>
          </a:r>
          <a:endParaRPr lang="en-US" dirty="0"/>
        </a:p>
      </dgm:t>
    </dgm:pt>
    <dgm:pt modelId="{5AE80FD0-D9E0-465F-9775-16BB69250BB8}" type="sibTrans" cxnId="{AF597D42-9EFE-4D51-BC14-7311F3665795}">
      <dgm:prSet/>
      <dgm:spPr/>
      <dgm:t>
        <a:bodyPr/>
        <a:lstStyle/>
        <a:p>
          <a:endParaRPr lang="en-US"/>
        </a:p>
      </dgm:t>
    </dgm:pt>
    <dgm:pt modelId="{6BFFF983-5AB6-4D84-9F8D-44F68CBD49F3}" type="parTrans" cxnId="{AF597D42-9EFE-4D51-BC14-7311F3665795}">
      <dgm:prSet/>
      <dgm:spPr/>
      <dgm:t>
        <a:bodyPr/>
        <a:lstStyle/>
        <a:p>
          <a:endParaRPr lang="en-US"/>
        </a:p>
      </dgm:t>
    </dgm:pt>
    <dgm:pt modelId="{817231BD-8C0E-47D4-B0B8-FDD77059439C}" type="pres">
      <dgm:prSet presAssocID="{8BB19D2F-0E46-4DEF-8B49-7097E03102B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813738B-1838-43AD-9DC8-2554E62DE767}" type="pres">
      <dgm:prSet presAssocID="{8BB19D2F-0E46-4DEF-8B49-7097E03102BA}" presName="Name1" presStyleCnt="0"/>
      <dgm:spPr/>
    </dgm:pt>
    <dgm:pt modelId="{76096CC7-F739-4BAB-8A99-BC3F88CF5CE8}" type="pres">
      <dgm:prSet presAssocID="{8BB19D2F-0E46-4DEF-8B49-7097E03102BA}" presName="cycle" presStyleCnt="0"/>
      <dgm:spPr/>
    </dgm:pt>
    <dgm:pt modelId="{2B70C68B-B666-4EF4-95BC-8E2BC3161191}" type="pres">
      <dgm:prSet presAssocID="{8BB19D2F-0E46-4DEF-8B49-7097E03102BA}" presName="srcNode" presStyleLbl="node1" presStyleIdx="0" presStyleCnt="3"/>
      <dgm:spPr/>
    </dgm:pt>
    <dgm:pt modelId="{6A0E3779-7C8C-4FEF-BA35-295DE666E061}" type="pres">
      <dgm:prSet presAssocID="{8BB19D2F-0E46-4DEF-8B49-7097E03102BA}" presName="conn" presStyleLbl="parChTrans1D2" presStyleIdx="0" presStyleCnt="1"/>
      <dgm:spPr/>
      <dgm:t>
        <a:bodyPr/>
        <a:lstStyle/>
        <a:p>
          <a:endParaRPr lang="en-US"/>
        </a:p>
      </dgm:t>
    </dgm:pt>
    <dgm:pt modelId="{0D5676D0-001D-449E-9EDC-2806EB074D78}" type="pres">
      <dgm:prSet presAssocID="{8BB19D2F-0E46-4DEF-8B49-7097E03102BA}" presName="extraNode" presStyleLbl="node1" presStyleIdx="0" presStyleCnt="3"/>
      <dgm:spPr/>
    </dgm:pt>
    <dgm:pt modelId="{C66EE6E1-5E06-4C93-8319-C19C1D0758B5}" type="pres">
      <dgm:prSet presAssocID="{8BB19D2F-0E46-4DEF-8B49-7097E03102BA}" presName="dstNode" presStyleLbl="node1" presStyleIdx="0" presStyleCnt="3"/>
      <dgm:spPr/>
    </dgm:pt>
    <dgm:pt modelId="{6BDC2F56-456F-4E90-9E86-83786CFD2F38}" type="pres">
      <dgm:prSet presAssocID="{CCF41003-AC68-4A62-AA61-F800FC66A95C}" presName="text_1" presStyleLbl="node1" presStyleIdx="0" presStyleCnt="3" custScaleX="100791" custScaleY="968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962A39-6BF1-4762-BF2E-770F574C53E7}" type="pres">
      <dgm:prSet presAssocID="{CCF41003-AC68-4A62-AA61-F800FC66A95C}" presName="accent_1" presStyleCnt="0"/>
      <dgm:spPr/>
    </dgm:pt>
    <dgm:pt modelId="{43AC5DB0-C67F-48C3-86E9-F33D9010A699}" type="pres">
      <dgm:prSet presAssocID="{CCF41003-AC68-4A62-AA61-F800FC66A95C}" presName="accentRepeatNode" presStyleLbl="solidFgAcc1" presStyleIdx="0" presStyleCnt="3"/>
      <dgm:spPr/>
    </dgm:pt>
    <dgm:pt modelId="{FBF123C4-C52B-45D8-930A-A65CAE06239E}" type="pres">
      <dgm:prSet presAssocID="{9144FA95-4ABF-4890-A5E1-73EE1EF65F85}" presName="text_2" presStyleLbl="node1" presStyleIdx="1" presStyleCnt="3" custLinFactNeighborX="626" custLinFactNeighborY="45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C25372-5F47-4C4A-B913-35F1E89089E9}" type="pres">
      <dgm:prSet presAssocID="{9144FA95-4ABF-4890-A5E1-73EE1EF65F85}" presName="accent_2" presStyleCnt="0"/>
      <dgm:spPr/>
    </dgm:pt>
    <dgm:pt modelId="{8EAA36D5-0FC5-4063-987F-ED82780EC071}" type="pres">
      <dgm:prSet presAssocID="{9144FA95-4ABF-4890-A5E1-73EE1EF65F85}" presName="accentRepeatNode" presStyleLbl="solidFgAcc1" presStyleIdx="1" presStyleCnt="3"/>
      <dgm:spPr/>
    </dgm:pt>
    <dgm:pt modelId="{EA26D8CF-9997-4946-A754-1DD0C347F45E}" type="pres">
      <dgm:prSet presAssocID="{7C62E3DD-BB08-4C26-AD0B-4E43D5B4630D}" presName="text_3" presStyleLbl="node1" presStyleIdx="2" presStyleCnt="3" custLinFactNeighborX="1003" custLinFactNeighborY="-173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75A567-9FD7-4ECD-B473-8A50B543B888}" type="pres">
      <dgm:prSet presAssocID="{7C62E3DD-BB08-4C26-AD0B-4E43D5B4630D}" presName="accent_3" presStyleCnt="0"/>
      <dgm:spPr/>
    </dgm:pt>
    <dgm:pt modelId="{3978C35F-2A5E-451E-8B48-B069577808DD}" type="pres">
      <dgm:prSet presAssocID="{7C62E3DD-BB08-4C26-AD0B-4E43D5B4630D}" presName="accentRepeatNode" presStyleLbl="solidFgAcc1" presStyleIdx="2" presStyleCnt="3"/>
      <dgm:spPr/>
    </dgm:pt>
  </dgm:ptLst>
  <dgm:cxnLst>
    <dgm:cxn modelId="{E4E496E1-9D5E-4B84-81C8-7159F69D3564}" type="presOf" srcId="{9144FA95-4ABF-4890-A5E1-73EE1EF65F85}" destId="{FBF123C4-C52B-45D8-930A-A65CAE06239E}" srcOrd="0" destOrd="0" presId="urn:microsoft.com/office/officeart/2008/layout/VerticalCurvedList"/>
    <dgm:cxn modelId="{F470A9FF-B872-4FB6-8325-049EDA3AB88A}" type="presOf" srcId="{8BB19D2F-0E46-4DEF-8B49-7097E03102BA}" destId="{817231BD-8C0E-47D4-B0B8-FDD77059439C}" srcOrd="0" destOrd="0" presId="urn:microsoft.com/office/officeart/2008/layout/VerticalCurvedList"/>
    <dgm:cxn modelId="{AF597D42-9EFE-4D51-BC14-7311F3665795}" srcId="{8BB19D2F-0E46-4DEF-8B49-7097E03102BA}" destId="{9144FA95-4ABF-4890-A5E1-73EE1EF65F85}" srcOrd="1" destOrd="0" parTransId="{6BFFF983-5AB6-4D84-9F8D-44F68CBD49F3}" sibTransId="{5AE80FD0-D9E0-465F-9775-16BB69250BB8}"/>
    <dgm:cxn modelId="{741DA1FA-7478-40C7-91B3-99F5B6966FF0}" type="presOf" srcId="{CCF41003-AC68-4A62-AA61-F800FC66A95C}" destId="{6BDC2F56-456F-4E90-9E86-83786CFD2F38}" srcOrd="0" destOrd="0" presId="urn:microsoft.com/office/officeart/2008/layout/VerticalCurvedList"/>
    <dgm:cxn modelId="{FD520A3A-3B67-4CB2-B9B9-3C3EC15DD8EE}" type="presOf" srcId="{7C62E3DD-BB08-4C26-AD0B-4E43D5B4630D}" destId="{EA26D8CF-9997-4946-A754-1DD0C347F45E}" srcOrd="0" destOrd="0" presId="urn:microsoft.com/office/officeart/2008/layout/VerticalCurvedList"/>
    <dgm:cxn modelId="{ABD07F83-BDD2-48CF-A677-2DB93E358BAC}" srcId="{8BB19D2F-0E46-4DEF-8B49-7097E03102BA}" destId="{CCF41003-AC68-4A62-AA61-F800FC66A95C}" srcOrd="0" destOrd="0" parTransId="{6C8D03C1-9867-4505-84E4-2871569D82AA}" sibTransId="{AB0FF718-2CAD-4DF7-9CF6-5271F6DB373F}"/>
    <dgm:cxn modelId="{10F3C993-2807-42ED-AE9C-7C611D4D51E8}" type="presOf" srcId="{AB0FF718-2CAD-4DF7-9CF6-5271F6DB373F}" destId="{6A0E3779-7C8C-4FEF-BA35-295DE666E061}" srcOrd="0" destOrd="0" presId="urn:microsoft.com/office/officeart/2008/layout/VerticalCurvedList"/>
    <dgm:cxn modelId="{C2CC68A6-C9D0-422A-969D-DBD766C779F3}" srcId="{8BB19D2F-0E46-4DEF-8B49-7097E03102BA}" destId="{7C62E3DD-BB08-4C26-AD0B-4E43D5B4630D}" srcOrd="2" destOrd="0" parTransId="{DBC3EBF4-462B-4AB5-9C53-5CDC8DABB344}" sibTransId="{F792B87D-8BD4-4DA0-8DFE-B94E333AFD0E}"/>
    <dgm:cxn modelId="{6EEFB553-5C13-4F1C-BFAE-B13AE0908D89}" type="presParOf" srcId="{817231BD-8C0E-47D4-B0B8-FDD77059439C}" destId="{D813738B-1838-43AD-9DC8-2554E62DE767}" srcOrd="0" destOrd="0" presId="urn:microsoft.com/office/officeart/2008/layout/VerticalCurvedList"/>
    <dgm:cxn modelId="{D149DD4A-B520-4850-82A0-74ACCF3A9CA7}" type="presParOf" srcId="{D813738B-1838-43AD-9DC8-2554E62DE767}" destId="{76096CC7-F739-4BAB-8A99-BC3F88CF5CE8}" srcOrd="0" destOrd="0" presId="urn:microsoft.com/office/officeart/2008/layout/VerticalCurvedList"/>
    <dgm:cxn modelId="{4736A287-2BD5-4819-9A1F-D703E6927653}" type="presParOf" srcId="{76096CC7-F739-4BAB-8A99-BC3F88CF5CE8}" destId="{2B70C68B-B666-4EF4-95BC-8E2BC3161191}" srcOrd="0" destOrd="0" presId="urn:microsoft.com/office/officeart/2008/layout/VerticalCurvedList"/>
    <dgm:cxn modelId="{9DCB634D-2555-4C09-AB1A-7A8785152F46}" type="presParOf" srcId="{76096CC7-F739-4BAB-8A99-BC3F88CF5CE8}" destId="{6A0E3779-7C8C-4FEF-BA35-295DE666E061}" srcOrd="1" destOrd="0" presId="urn:microsoft.com/office/officeart/2008/layout/VerticalCurvedList"/>
    <dgm:cxn modelId="{D3F4C8BC-3CAB-4F4C-BCF9-C04B11157CA7}" type="presParOf" srcId="{76096CC7-F739-4BAB-8A99-BC3F88CF5CE8}" destId="{0D5676D0-001D-449E-9EDC-2806EB074D78}" srcOrd="2" destOrd="0" presId="urn:microsoft.com/office/officeart/2008/layout/VerticalCurvedList"/>
    <dgm:cxn modelId="{ADFE6D3F-462A-4D73-9527-CF12FFFDBCFD}" type="presParOf" srcId="{76096CC7-F739-4BAB-8A99-BC3F88CF5CE8}" destId="{C66EE6E1-5E06-4C93-8319-C19C1D0758B5}" srcOrd="3" destOrd="0" presId="urn:microsoft.com/office/officeart/2008/layout/VerticalCurvedList"/>
    <dgm:cxn modelId="{3D25805C-403E-415F-A036-A09D9B66F84B}" type="presParOf" srcId="{D813738B-1838-43AD-9DC8-2554E62DE767}" destId="{6BDC2F56-456F-4E90-9E86-83786CFD2F38}" srcOrd="1" destOrd="0" presId="urn:microsoft.com/office/officeart/2008/layout/VerticalCurvedList"/>
    <dgm:cxn modelId="{11DDA471-6370-47C8-B6A4-F9C3538727A7}" type="presParOf" srcId="{D813738B-1838-43AD-9DC8-2554E62DE767}" destId="{5C962A39-6BF1-4762-BF2E-770F574C53E7}" srcOrd="2" destOrd="0" presId="urn:microsoft.com/office/officeart/2008/layout/VerticalCurvedList"/>
    <dgm:cxn modelId="{36DDCB3A-3706-4C0D-B0DF-C1F3B7E6C9DC}" type="presParOf" srcId="{5C962A39-6BF1-4762-BF2E-770F574C53E7}" destId="{43AC5DB0-C67F-48C3-86E9-F33D9010A699}" srcOrd="0" destOrd="0" presId="urn:microsoft.com/office/officeart/2008/layout/VerticalCurvedList"/>
    <dgm:cxn modelId="{F851B428-C3AB-43A6-B754-FF4535EFA494}" type="presParOf" srcId="{D813738B-1838-43AD-9DC8-2554E62DE767}" destId="{FBF123C4-C52B-45D8-930A-A65CAE06239E}" srcOrd="3" destOrd="0" presId="urn:microsoft.com/office/officeart/2008/layout/VerticalCurvedList"/>
    <dgm:cxn modelId="{E2DEF7A5-2AAD-4A73-B61D-60E9D211586E}" type="presParOf" srcId="{D813738B-1838-43AD-9DC8-2554E62DE767}" destId="{63C25372-5F47-4C4A-B913-35F1E89089E9}" srcOrd="4" destOrd="0" presId="urn:microsoft.com/office/officeart/2008/layout/VerticalCurvedList"/>
    <dgm:cxn modelId="{9D7E4187-AE55-4B5C-A78C-6DC02BC2CEE0}" type="presParOf" srcId="{63C25372-5F47-4C4A-B913-35F1E89089E9}" destId="{8EAA36D5-0FC5-4063-987F-ED82780EC071}" srcOrd="0" destOrd="0" presId="urn:microsoft.com/office/officeart/2008/layout/VerticalCurvedList"/>
    <dgm:cxn modelId="{A8B6F43F-448B-430E-A7C7-6ABA6E61A425}" type="presParOf" srcId="{D813738B-1838-43AD-9DC8-2554E62DE767}" destId="{EA26D8CF-9997-4946-A754-1DD0C347F45E}" srcOrd="5" destOrd="0" presId="urn:microsoft.com/office/officeart/2008/layout/VerticalCurvedList"/>
    <dgm:cxn modelId="{500C62C9-15CD-4EEC-8A6D-03B950E02518}" type="presParOf" srcId="{D813738B-1838-43AD-9DC8-2554E62DE767}" destId="{3675A567-9FD7-4ECD-B473-8A50B543B888}" srcOrd="6" destOrd="0" presId="urn:microsoft.com/office/officeart/2008/layout/VerticalCurvedList"/>
    <dgm:cxn modelId="{BFE50798-D74F-4D58-AE83-FD05C907C387}" type="presParOf" srcId="{3675A567-9FD7-4ECD-B473-8A50B543B888}" destId="{3978C35F-2A5E-451E-8B48-B069577808D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0B77B3-B778-44C2-8779-D24E1C074B18}">
      <dsp:nvSpPr>
        <dsp:cNvPr id="0" name=""/>
        <dsp:cNvSpPr/>
      </dsp:nvSpPr>
      <dsp:spPr>
        <a:xfrm>
          <a:off x="-5124702" y="-785043"/>
          <a:ext cx="6102899" cy="6102899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45B10A-3D17-4829-9424-731CB8491971}">
      <dsp:nvSpPr>
        <dsp:cNvPr id="0" name=""/>
        <dsp:cNvSpPr/>
      </dsp:nvSpPr>
      <dsp:spPr>
        <a:xfrm>
          <a:off x="510266" y="445557"/>
          <a:ext cx="7430486" cy="90656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9584" tIns="119380" rIns="119380" bIns="119380" numCol="1" spcCol="1270" anchor="ctr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A. </a:t>
          </a:r>
          <a:r>
            <a:rPr lang="en-US" sz="4700" kern="1200" dirty="0" err="1" smtClean="0"/>
            <a:t>hoa</a:t>
          </a:r>
          <a:r>
            <a:rPr lang="en-US" sz="4700" kern="1200" dirty="0" smtClean="0"/>
            <a:t> </a:t>
          </a:r>
          <a:endParaRPr lang="en-US" sz="4700" kern="1200" dirty="0"/>
        </a:p>
      </dsp:txBody>
      <dsp:txXfrm>
        <a:off x="510266" y="445557"/>
        <a:ext cx="7430486" cy="906562"/>
      </dsp:txXfrm>
    </dsp:sp>
    <dsp:sp modelId="{F9229765-E60C-42DA-A6F5-C313E9C4D267}">
      <dsp:nvSpPr>
        <dsp:cNvPr id="0" name=""/>
        <dsp:cNvSpPr/>
      </dsp:nvSpPr>
      <dsp:spPr>
        <a:xfrm>
          <a:off x="0" y="274393"/>
          <a:ext cx="1133203" cy="1133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4B3B2F-56FE-408C-819B-F485376EC961}">
      <dsp:nvSpPr>
        <dsp:cNvPr id="0" name=""/>
        <dsp:cNvSpPr/>
      </dsp:nvSpPr>
      <dsp:spPr>
        <a:xfrm>
          <a:off x="958689" y="1813124"/>
          <a:ext cx="7100951" cy="906562"/>
        </a:xfrm>
        <a:prstGeom prst="rect">
          <a:avLst/>
        </a:prstGeom>
        <a:solidFill>
          <a:schemeClr val="accent5">
            <a:hueOff val="-3676673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9584" tIns="119380" rIns="119380" bIns="119380" numCol="1" spcCol="1270" anchor="ctr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B. </a:t>
          </a:r>
          <a:r>
            <a:rPr lang="en-US" sz="4700" kern="1200" dirty="0" err="1" smtClean="0"/>
            <a:t>ăn</a:t>
          </a:r>
          <a:endParaRPr lang="en-US" sz="4700" kern="1200" dirty="0"/>
        </a:p>
      </dsp:txBody>
      <dsp:txXfrm>
        <a:off x="958689" y="1813124"/>
        <a:ext cx="7100951" cy="906562"/>
      </dsp:txXfrm>
    </dsp:sp>
    <dsp:sp modelId="{DA1F739A-2CC9-4C34-91AD-17FE07565DEE}">
      <dsp:nvSpPr>
        <dsp:cNvPr id="0" name=""/>
        <dsp:cNvSpPr/>
      </dsp:nvSpPr>
      <dsp:spPr>
        <a:xfrm>
          <a:off x="392088" y="1699804"/>
          <a:ext cx="1133203" cy="1133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676673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393BB5-A007-4781-8957-81606EC68E96}">
      <dsp:nvSpPr>
        <dsp:cNvPr id="0" name=""/>
        <dsp:cNvSpPr/>
      </dsp:nvSpPr>
      <dsp:spPr>
        <a:xfrm>
          <a:off x="629154" y="3172968"/>
          <a:ext cx="7430486" cy="906562"/>
        </a:xfrm>
        <a:prstGeom prst="rect">
          <a:avLst/>
        </a:prstGeom>
        <a:solidFill>
          <a:schemeClr val="accent5">
            <a:hueOff val="-7353345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9584" tIns="119380" rIns="119380" bIns="119380" numCol="1" spcCol="1270" anchor="ctr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C. </a:t>
          </a:r>
          <a:r>
            <a:rPr lang="en-US" sz="4700" kern="1200" dirty="0" err="1" smtClean="0"/>
            <a:t>yến</a:t>
          </a:r>
          <a:endParaRPr lang="en-US" sz="4700" kern="1200" dirty="0"/>
        </a:p>
      </dsp:txBody>
      <dsp:txXfrm>
        <a:off x="629154" y="3172968"/>
        <a:ext cx="7430486" cy="906562"/>
      </dsp:txXfrm>
    </dsp:sp>
    <dsp:sp modelId="{500DD641-B762-4F4A-8FC7-E619BD6B91EE}">
      <dsp:nvSpPr>
        <dsp:cNvPr id="0" name=""/>
        <dsp:cNvSpPr/>
      </dsp:nvSpPr>
      <dsp:spPr>
        <a:xfrm>
          <a:off x="62552" y="3059648"/>
          <a:ext cx="1133203" cy="1133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5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0B77B3-B778-44C2-8779-D24E1C074B18}">
      <dsp:nvSpPr>
        <dsp:cNvPr id="0" name=""/>
        <dsp:cNvSpPr/>
      </dsp:nvSpPr>
      <dsp:spPr>
        <a:xfrm>
          <a:off x="-5124702" y="-785043"/>
          <a:ext cx="6102899" cy="6102899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45B10A-3D17-4829-9424-731CB8491971}">
      <dsp:nvSpPr>
        <dsp:cNvPr id="0" name=""/>
        <dsp:cNvSpPr/>
      </dsp:nvSpPr>
      <dsp:spPr>
        <a:xfrm>
          <a:off x="629154" y="453281"/>
          <a:ext cx="7430486" cy="90656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9584" tIns="119380" rIns="119380" bIns="119380" numCol="1" spcCol="1270" anchor="ctr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A. </a:t>
          </a:r>
          <a:r>
            <a:rPr lang="en-US" sz="4700" kern="1200" dirty="0" err="1" smtClean="0"/>
            <a:t>Âm</a:t>
          </a:r>
          <a:r>
            <a:rPr lang="en-US" sz="4700" kern="1200" dirty="0" smtClean="0"/>
            <a:t> </a:t>
          </a:r>
          <a:r>
            <a:rPr lang="en-US" sz="4700" kern="1200" dirty="0" err="1" smtClean="0"/>
            <a:t>đầu</a:t>
          </a:r>
          <a:r>
            <a:rPr lang="en-US" sz="4700" kern="1200" dirty="0" smtClean="0"/>
            <a:t>, </a:t>
          </a:r>
          <a:r>
            <a:rPr lang="en-US" sz="4700" kern="1200" dirty="0" err="1" smtClean="0"/>
            <a:t>vần</a:t>
          </a:r>
          <a:endParaRPr lang="en-US" sz="4700" kern="1200" dirty="0"/>
        </a:p>
      </dsp:txBody>
      <dsp:txXfrm>
        <a:off x="629154" y="453281"/>
        <a:ext cx="7430486" cy="906562"/>
      </dsp:txXfrm>
    </dsp:sp>
    <dsp:sp modelId="{F9229765-E60C-42DA-A6F5-C313E9C4D267}">
      <dsp:nvSpPr>
        <dsp:cNvPr id="0" name=""/>
        <dsp:cNvSpPr/>
      </dsp:nvSpPr>
      <dsp:spPr>
        <a:xfrm>
          <a:off x="0" y="274393"/>
          <a:ext cx="1133203" cy="1133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4B3B2F-56FE-408C-819B-F485376EC961}">
      <dsp:nvSpPr>
        <dsp:cNvPr id="0" name=""/>
        <dsp:cNvSpPr/>
      </dsp:nvSpPr>
      <dsp:spPr>
        <a:xfrm>
          <a:off x="958689" y="1813124"/>
          <a:ext cx="7100951" cy="906562"/>
        </a:xfrm>
        <a:prstGeom prst="rect">
          <a:avLst/>
        </a:prstGeom>
        <a:solidFill>
          <a:schemeClr val="accent5">
            <a:hueOff val="-3676673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9584" tIns="119380" rIns="119380" bIns="119380" numCol="1" spcCol="1270" anchor="ctr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B. </a:t>
          </a:r>
          <a:r>
            <a:rPr lang="en-US" sz="4700" kern="1200" dirty="0" err="1" smtClean="0"/>
            <a:t>Âm</a:t>
          </a:r>
          <a:r>
            <a:rPr lang="en-US" sz="4700" kern="1200" dirty="0" smtClean="0"/>
            <a:t> </a:t>
          </a:r>
          <a:r>
            <a:rPr lang="en-US" sz="4700" kern="1200" dirty="0" err="1" smtClean="0"/>
            <a:t>đầu</a:t>
          </a:r>
          <a:r>
            <a:rPr lang="en-US" sz="4700" kern="1200" dirty="0" smtClean="0"/>
            <a:t>, </a:t>
          </a:r>
          <a:r>
            <a:rPr lang="en-US" sz="4700" kern="1200" dirty="0" err="1" smtClean="0"/>
            <a:t>vần</a:t>
          </a:r>
          <a:r>
            <a:rPr lang="en-US" sz="4700" kern="1200" dirty="0" smtClean="0"/>
            <a:t>, </a:t>
          </a:r>
          <a:r>
            <a:rPr lang="en-US" sz="4700" kern="1200" dirty="0" err="1" smtClean="0"/>
            <a:t>thanh</a:t>
          </a:r>
          <a:endParaRPr lang="en-US" sz="4700" kern="1200" dirty="0"/>
        </a:p>
      </dsp:txBody>
      <dsp:txXfrm>
        <a:off x="958689" y="1813124"/>
        <a:ext cx="7100951" cy="906562"/>
      </dsp:txXfrm>
    </dsp:sp>
    <dsp:sp modelId="{DA1F739A-2CC9-4C34-91AD-17FE07565DEE}">
      <dsp:nvSpPr>
        <dsp:cNvPr id="0" name=""/>
        <dsp:cNvSpPr/>
      </dsp:nvSpPr>
      <dsp:spPr>
        <a:xfrm>
          <a:off x="392088" y="1699804"/>
          <a:ext cx="1133203" cy="1133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676673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393BB5-A007-4781-8957-81606EC68E96}">
      <dsp:nvSpPr>
        <dsp:cNvPr id="0" name=""/>
        <dsp:cNvSpPr/>
      </dsp:nvSpPr>
      <dsp:spPr>
        <a:xfrm>
          <a:off x="629154" y="3172968"/>
          <a:ext cx="7430486" cy="906562"/>
        </a:xfrm>
        <a:prstGeom prst="rect">
          <a:avLst/>
        </a:prstGeom>
        <a:solidFill>
          <a:schemeClr val="accent5">
            <a:hueOff val="-7353345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9584" tIns="119380" rIns="119380" bIns="119380" numCol="1" spcCol="1270" anchor="ctr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C.  </a:t>
          </a:r>
          <a:r>
            <a:rPr lang="en-US" sz="4700" kern="1200" dirty="0" err="1" smtClean="0"/>
            <a:t>Vần</a:t>
          </a:r>
          <a:r>
            <a:rPr lang="en-US" sz="4700" kern="1200" dirty="0" smtClean="0"/>
            <a:t>, </a:t>
          </a:r>
          <a:r>
            <a:rPr lang="en-US" sz="4700" kern="1200" dirty="0" err="1" smtClean="0"/>
            <a:t>thanh</a:t>
          </a:r>
          <a:endParaRPr lang="en-US" sz="4700" kern="1200" dirty="0"/>
        </a:p>
      </dsp:txBody>
      <dsp:txXfrm>
        <a:off x="629154" y="3172968"/>
        <a:ext cx="7430486" cy="906562"/>
      </dsp:txXfrm>
    </dsp:sp>
    <dsp:sp modelId="{500DD641-B762-4F4A-8FC7-E619BD6B91EE}">
      <dsp:nvSpPr>
        <dsp:cNvPr id="0" name=""/>
        <dsp:cNvSpPr/>
      </dsp:nvSpPr>
      <dsp:spPr>
        <a:xfrm>
          <a:off x="62552" y="3059648"/>
          <a:ext cx="1133203" cy="1133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5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0E3779-7C8C-4FEF-BA35-295DE666E061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DC2F56-456F-4E90-9E86-83786CFD2F38}">
      <dsp:nvSpPr>
        <dsp:cNvPr id="0" name=""/>
        <dsp:cNvSpPr/>
      </dsp:nvSpPr>
      <dsp:spPr>
        <a:xfrm>
          <a:off x="604289" y="435133"/>
          <a:ext cx="9851585" cy="8702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114300" rIns="114300" bIns="114300" numCol="1" spcCol="1270" anchor="ctr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/>
            <a:t>A. </a:t>
          </a:r>
          <a:r>
            <a:rPr lang="en-US" sz="4500" kern="1200" dirty="0" err="1" smtClean="0"/>
            <a:t>Âm</a:t>
          </a:r>
          <a:r>
            <a:rPr lang="en-US" sz="4500" kern="1200" dirty="0" smtClean="0"/>
            <a:t> </a:t>
          </a:r>
          <a:r>
            <a:rPr lang="en-US" sz="4500" kern="1200" dirty="0" err="1" smtClean="0"/>
            <a:t>đầu</a:t>
          </a:r>
          <a:r>
            <a:rPr lang="en-US" sz="4500" kern="1200" dirty="0" smtClean="0"/>
            <a:t>, </a:t>
          </a:r>
          <a:r>
            <a:rPr lang="en-US" sz="4500" kern="1200" dirty="0" err="1" smtClean="0"/>
            <a:t>vần</a:t>
          </a:r>
          <a:endParaRPr lang="en-US" sz="4500" kern="1200" dirty="0"/>
        </a:p>
      </dsp:txBody>
      <dsp:txXfrm>
        <a:off x="604289" y="435133"/>
        <a:ext cx="9851585" cy="870267"/>
      </dsp:txXfrm>
    </dsp:sp>
    <dsp:sp modelId="{43AC5DB0-C67F-48C3-86E9-F33D9010A699}">
      <dsp:nvSpPr>
        <dsp:cNvPr id="0" name=""/>
        <dsp:cNvSpPr/>
      </dsp:nvSpPr>
      <dsp:spPr>
        <a:xfrm>
          <a:off x="60372" y="326350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F123C4-C52B-45D8-930A-A65CAE06239E}">
      <dsp:nvSpPr>
        <dsp:cNvPr id="0" name=""/>
        <dsp:cNvSpPr/>
      </dsp:nvSpPr>
      <dsp:spPr>
        <a:xfrm>
          <a:off x="980322" y="1779723"/>
          <a:ext cx="9535243" cy="8702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114300" rIns="114300" bIns="114300" numCol="1" spcCol="1270" anchor="ctr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/>
            <a:t>B. </a:t>
          </a:r>
          <a:r>
            <a:rPr lang="en-US" sz="4500" kern="1200" dirty="0" err="1" smtClean="0"/>
            <a:t>vần</a:t>
          </a:r>
          <a:r>
            <a:rPr lang="en-US" sz="4500" kern="1200" dirty="0" smtClean="0"/>
            <a:t>, </a:t>
          </a:r>
          <a:r>
            <a:rPr lang="en-US" sz="4500" kern="1200" dirty="0" err="1" smtClean="0"/>
            <a:t>thanh</a:t>
          </a:r>
          <a:endParaRPr lang="en-US" sz="4500" kern="1200" dirty="0"/>
        </a:p>
      </dsp:txBody>
      <dsp:txXfrm>
        <a:off x="980322" y="1779723"/>
        <a:ext cx="9535243" cy="870267"/>
      </dsp:txXfrm>
    </dsp:sp>
    <dsp:sp modelId="{8EAA36D5-0FC5-4063-987F-ED82780EC071}">
      <dsp:nvSpPr>
        <dsp:cNvPr id="0" name=""/>
        <dsp:cNvSpPr/>
      </dsp:nvSpPr>
      <dsp:spPr>
        <a:xfrm>
          <a:off x="376714" y="1631751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26D8CF-9997-4946-A754-1DD0C347F45E}">
      <dsp:nvSpPr>
        <dsp:cNvPr id="0" name=""/>
        <dsp:cNvSpPr/>
      </dsp:nvSpPr>
      <dsp:spPr>
        <a:xfrm>
          <a:off x="604289" y="3045936"/>
          <a:ext cx="9851585" cy="87026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114300" rIns="114300" bIns="114300" numCol="1" spcCol="1270" anchor="ctr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/>
            <a:t>C. </a:t>
          </a:r>
          <a:r>
            <a:rPr lang="en-US" sz="4500" kern="1200" dirty="0" err="1" smtClean="0"/>
            <a:t>Vần</a:t>
          </a:r>
          <a:endParaRPr lang="en-US" sz="4500" kern="1200" dirty="0"/>
        </a:p>
      </dsp:txBody>
      <dsp:txXfrm>
        <a:off x="604289" y="3045936"/>
        <a:ext cx="9851585" cy="870267"/>
      </dsp:txXfrm>
    </dsp:sp>
    <dsp:sp modelId="{3978C35F-2A5E-451E-8B48-B069577808DD}">
      <dsp:nvSpPr>
        <dsp:cNvPr id="0" name=""/>
        <dsp:cNvSpPr/>
      </dsp:nvSpPr>
      <dsp:spPr>
        <a:xfrm>
          <a:off x="60372" y="2937153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0E3779-7C8C-4FEF-BA35-295DE666E061}">
      <dsp:nvSpPr>
        <dsp:cNvPr id="0" name=""/>
        <dsp:cNvSpPr/>
      </dsp:nvSpPr>
      <dsp:spPr>
        <a:xfrm>
          <a:off x="-4938906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DC2F56-456F-4E90-9E86-83786CFD2F38}">
      <dsp:nvSpPr>
        <dsp:cNvPr id="0" name=""/>
        <dsp:cNvSpPr/>
      </dsp:nvSpPr>
      <dsp:spPr>
        <a:xfrm>
          <a:off x="545844" y="448884"/>
          <a:ext cx="9929511" cy="8427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111760" rIns="111760" bIns="11176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A. </a:t>
          </a:r>
          <a:r>
            <a:rPr lang="en-US" sz="4400" kern="1200" dirty="0" err="1" smtClean="0"/>
            <a:t>Vần</a:t>
          </a:r>
          <a:endParaRPr lang="en-US" sz="4400" kern="1200" dirty="0"/>
        </a:p>
      </dsp:txBody>
      <dsp:txXfrm>
        <a:off x="545844" y="448884"/>
        <a:ext cx="9929511" cy="842767"/>
      </dsp:txXfrm>
    </dsp:sp>
    <dsp:sp modelId="{43AC5DB0-C67F-48C3-86E9-F33D9010A699}">
      <dsp:nvSpPr>
        <dsp:cNvPr id="0" name=""/>
        <dsp:cNvSpPr/>
      </dsp:nvSpPr>
      <dsp:spPr>
        <a:xfrm>
          <a:off x="40890" y="326350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F123C4-C52B-45D8-930A-A65CAE06239E}">
      <dsp:nvSpPr>
        <dsp:cNvPr id="0" name=""/>
        <dsp:cNvSpPr/>
      </dsp:nvSpPr>
      <dsp:spPr>
        <a:xfrm>
          <a:off x="960840" y="1779723"/>
          <a:ext cx="9535243" cy="8702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111760" rIns="111760" bIns="11176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B. </a:t>
          </a:r>
          <a:r>
            <a:rPr lang="en-US" sz="4400" kern="1200" dirty="0" err="1" smtClean="0"/>
            <a:t>Thanh</a:t>
          </a:r>
          <a:endParaRPr lang="en-US" sz="4400" kern="1200" dirty="0"/>
        </a:p>
      </dsp:txBody>
      <dsp:txXfrm>
        <a:off x="960840" y="1779723"/>
        <a:ext cx="9535243" cy="870267"/>
      </dsp:txXfrm>
    </dsp:sp>
    <dsp:sp modelId="{8EAA36D5-0FC5-4063-987F-ED82780EC071}">
      <dsp:nvSpPr>
        <dsp:cNvPr id="0" name=""/>
        <dsp:cNvSpPr/>
      </dsp:nvSpPr>
      <dsp:spPr>
        <a:xfrm>
          <a:off x="357232" y="1631751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26D8CF-9997-4946-A754-1DD0C347F45E}">
      <dsp:nvSpPr>
        <dsp:cNvPr id="0" name=""/>
        <dsp:cNvSpPr/>
      </dsp:nvSpPr>
      <dsp:spPr>
        <a:xfrm>
          <a:off x="664014" y="2894823"/>
          <a:ext cx="9851585" cy="87026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111760" rIns="111760" bIns="11176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C. </a:t>
          </a:r>
          <a:r>
            <a:rPr lang="en-US" sz="4400" kern="1200" dirty="0" err="1" smtClean="0"/>
            <a:t>Âm</a:t>
          </a:r>
          <a:r>
            <a:rPr lang="en-US" sz="4400" kern="1200" dirty="0" smtClean="0"/>
            <a:t> </a:t>
          </a:r>
          <a:r>
            <a:rPr lang="en-US" sz="4400" kern="1200" dirty="0" err="1" smtClean="0"/>
            <a:t>đầu</a:t>
          </a:r>
          <a:endParaRPr lang="en-US" sz="4400" kern="1200" dirty="0"/>
        </a:p>
      </dsp:txBody>
      <dsp:txXfrm>
        <a:off x="664014" y="2894823"/>
        <a:ext cx="9851585" cy="870267"/>
      </dsp:txXfrm>
    </dsp:sp>
    <dsp:sp modelId="{3978C35F-2A5E-451E-8B48-B069577808DD}">
      <dsp:nvSpPr>
        <dsp:cNvPr id="0" name=""/>
        <dsp:cNvSpPr/>
      </dsp:nvSpPr>
      <dsp:spPr>
        <a:xfrm>
          <a:off x="40890" y="2937153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2612D9-B650-4606-BE9E-5F96314D34FA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E6BF88-BF4B-479F-9A9C-D9E07AA7F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350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03EC-31DE-420C-ABF3-82F670CEC1BA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58C4-8CF3-4C5C-A4F2-0E6A6E74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746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03EC-31DE-420C-ABF3-82F670CEC1BA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58C4-8CF3-4C5C-A4F2-0E6A6E74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15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03EC-31DE-420C-ABF3-82F670CEC1BA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58C4-8CF3-4C5C-A4F2-0E6A6E74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414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03EC-31DE-420C-ABF3-82F670CEC1BA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58C4-8CF3-4C5C-A4F2-0E6A6E74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61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03EC-31DE-420C-ABF3-82F670CEC1BA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58C4-8CF3-4C5C-A4F2-0E6A6E74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75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03EC-31DE-420C-ABF3-82F670CEC1BA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58C4-8CF3-4C5C-A4F2-0E6A6E74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67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03EC-31DE-420C-ABF3-82F670CEC1BA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58C4-8CF3-4C5C-A4F2-0E6A6E74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468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03EC-31DE-420C-ABF3-82F670CEC1BA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58C4-8CF3-4C5C-A4F2-0E6A6E74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11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03EC-31DE-420C-ABF3-82F670CEC1BA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58C4-8CF3-4C5C-A4F2-0E6A6E74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9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03EC-31DE-420C-ABF3-82F670CEC1BA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58C4-8CF3-4C5C-A4F2-0E6A6E74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52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03EC-31DE-420C-ABF3-82F670CEC1BA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58C4-8CF3-4C5C-A4F2-0E6A6E74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537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003EC-31DE-420C-ABF3-82F670CEC1BA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258C4-8CF3-4C5C-A4F2-0E6A6E74E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88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2.wav"/><Relationship Id="rId7" Type="http://schemas.openxmlformats.org/officeDocument/2006/relationships/image" Target="../media/image4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microsoft.com/office/2007/relationships/hdphoto" Target="../media/hdphoto1.wdp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microsoft.com/office/2007/relationships/hdphoto" Target="../media/hdphoto2.wdp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microsoft.com/office/2007/relationships/hdphoto" Target="../media/hdphoto3.wdp"/><Relationship Id="rId7" Type="http://schemas.openxmlformats.org/officeDocument/2006/relationships/image" Target="../media/image9.png"/><Relationship Id="rId12" Type="http://schemas.openxmlformats.org/officeDocument/2006/relationships/slide" Target="slide17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11" Type="http://schemas.openxmlformats.org/officeDocument/2006/relationships/image" Target="../media/image11.png"/><Relationship Id="rId5" Type="http://schemas.openxmlformats.org/officeDocument/2006/relationships/image" Target="../media/image8.png"/><Relationship Id="rId10" Type="http://schemas.openxmlformats.org/officeDocument/2006/relationships/slide" Target="slide16.xml"/><Relationship Id="rId4" Type="http://schemas.openxmlformats.org/officeDocument/2006/relationships/slide" Target="slide14.xml"/><Relationship Id="rId9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slide" Target="slide1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slide" Target="slide1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slide" Target="slide12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slide" Target="slide12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16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683573"/>
              </p:ext>
            </p:extLst>
          </p:nvPr>
        </p:nvGraphicFramePr>
        <p:xfrm>
          <a:off x="637741" y="756575"/>
          <a:ext cx="7571510" cy="598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2877">
                  <a:extLst>
                    <a:ext uri="{9D8B030D-6E8A-4147-A177-3AD203B41FA5}">
                      <a16:colId xmlns:a16="http://schemas.microsoft.com/office/drawing/2014/main" xmlns="" val="2080088571"/>
                    </a:ext>
                  </a:extLst>
                </a:gridCol>
                <a:gridCol w="1887235">
                  <a:extLst>
                    <a:ext uri="{9D8B030D-6E8A-4147-A177-3AD203B41FA5}">
                      <a16:colId xmlns:a16="http://schemas.microsoft.com/office/drawing/2014/main" xmlns="" val="3771102119"/>
                    </a:ext>
                  </a:extLst>
                </a:gridCol>
                <a:gridCol w="1898521">
                  <a:extLst>
                    <a:ext uri="{9D8B030D-6E8A-4147-A177-3AD203B41FA5}">
                      <a16:colId xmlns:a16="http://schemas.microsoft.com/office/drawing/2014/main" xmlns="" val="2702573662"/>
                    </a:ext>
                  </a:extLst>
                </a:gridCol>
                <a:gridCol w="1892877">
                  <a:extLst>
                    <a:ext uri="{9D8B030D-6E8A-4147-A177-3AD203B41FA5}">
                      <a16:colId xmlns:a16="http://schemas.microsoft.com/office/drawing/2014/main" xmlns="" val="1762252316"/>
                    </a:ext>
                  </a:extLst>
                </a:gridCol>
              </a:tblGrid>
              <a:tr h="3991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endParaRPr lang="en-US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err="1" smtClean="0">
                          <a:solidFill>
                            <a:schemeClr val="accent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1800" b="0" baseline="0" dirty="0" smtClean="0">
                          <a:solidFill>
                            <a:schemeClr val="accent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accent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1800" b="0" baseline="0" dirty="0" smtClean="0">
                          <a:solidFill>
                            <a:schemeClr val="accent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b="0" dirty="0">
                        <a:solidFill>
                          <a:schemeClr val="accent4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err="1" smtClean="0">
                          <a:solidFill>
                            <a:schemeClr val="accent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Vần</a:t>
                      </a:r>
                      <a:endParaRPr lang="en-US" sz="1800" b="0" dirty="0">
                        <a:solidFill>
                          <a:schemeClr val="accent4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err="1" smtClean="0">
                          <a:solidFill>
                            <a:schemeClr val="accent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Thanh</a:t>
                      </a:r>
                      <a:endParaRPr lang="en-US" sz="1800" b="0" dirty="0">
                        <a:solidFill>
                          <a:schemeClr val="accent4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84706617"/>
                  </a:ext>
                </a:extLst>
              </a:tr>
              <a:tr h="3991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nhiễu</a:t>
                      </a:r>
                      <a:endParaRPr lang="en-US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iêu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ngã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6479264"/>
                  </a:ext>
                </a:extLst>
              </a:tr>
              <a:tr h="3991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endParaRPr lang="en-US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iêu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huyền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0420305"/>
                  </a:ext>
                </a:extLst>
              </a:tr>
              <a:tr h="3991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phủ</a:t>
                      </a:r>
                      <a:endParaRPr lang="en-US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80068326"/>
                  </a:ext>
                </a:extLst>
              </a:tr>
              <a:tr h="3991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lấy</a:t>
                      </a:r>
                      <a:endParaRPr lang="en-US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ây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sắc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86271077"/>
                  </a:ext>
                </a:extLst>
              </a:tr>
              <a:tr h="3991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sắc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83005524"/>
                  </a:ext>
                </a:extLst>
              </a:tr>
              <a:tr h="3991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gương</a:t>
                      </a:r>
                      <a:endParaRPr lang="en-US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ương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ngang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57861210"/>
                  </a:ext>
                </a:extLst>
              </a:tr>
              <a:tr h="3991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endParaRPr lang="en-US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ươi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huyền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78680002"/>
                  </a:ext>
                </a:extLst>
              </a:tr>
              <a:tr h="3991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ong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ngang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40612030"/>
                  </a:ext>
                </a:extLst>
              </a:tr>
              <a:tr h="3991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endParaRPr lang="en-US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ôt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nặng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74025630"/>
                  </a:ext>
                </a:extLst>
              </a:tr>
              <a:tr h="3991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endParaRPr lang="en-US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ươc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sắc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60025928"/>
                  </a:ext>
                </a:extLst>
              </a:tr>
              <a:tr h="3991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phải</a:t>
                      </a:r>
                      <a:endParaRPr lang="en-US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65618292"/>
                  </a:ext>
                </a:extLst>
              </a:tr>
              <a:tr h="3991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thương</a:t>
                      </a:r>
                      <a:endParaRPr lang="en-US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ương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ngang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42444525"/>
                  </a:ext>
                </a:extLst>
              </a:tr>
              <a:tr h="3991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ngang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69042955"/>
                  </a:ext>
                </a:extLst>
              </a:tr>
              <a:tr h="3991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cùng</a:t>
                      </a:r>
                      <a:endParaRPr lang="en-US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ung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huyền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97178565"/>
                  </a:ext>
                </a:extLst>
              </a:tr>
            </a:tbl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10444163" y="1171575"/>
            <a:ext cx="914400" cy="91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8915829" y="1934453"/>
            <a:ext cx="3109915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547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7724" r="89431">
                        <a14:backgroundMark x1="85772" y1="57073" x2="36992" y2="64390"/>
                        <a14:backgroundMark x1="21545" y1="56098" x2="39837" y2="65366"/>
                        <a14:backgroundMark x1="20325" y1="56098" x2="20325" y2="56098"/>
                        <a14:backgroundMark x1="18699" y1="56585" x2="18699" y2="56585"/>
                        <a14:backgroundMark x1="39431" y1="60488" x2="47154" y2="59024"/>
                        <a14:backgroundMark x1="30488" y1="57073" x2="59756" y2="57073"/>
                        <a14:backgroundMark x1="15447" y1="54146" x2="24390" y2="56098"/>
                        <a14:backgroundMark x1="16260" y1="56585" x2="16260" y2="565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5672" r="5082"/>
          <a:stretch/>
        </p:blipFill>
        <p:spPr>
          <a:xfrm rot="10800000">
            <a:off x="2490096" y="1664841"/>
            <a:ext cx="3105403" cy="1421798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3406144" y="2162264"/>
            <a:ext cx="2081316" cy="1032382"/>
            <a:chOff x="9975738" y="5278097"/>
            <a:chExt cx="2081316" cy="1032382"/>
          </a:xfrm>
        </p:grpSpPr>
        <p:sp>
          <p:nvSpPr>
            <p:cNvPr id="17" name="TextBox 16"/>
            <p:cNvSpPr txBox="1"/>
            <p:nvPr/>
          </p:nvSpPr>
          <p:spPr>
            <a:xfrm>
              <a:off x="9975738" y="5278097"/>
              <a:ext cx="40368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0382041" y="5294816"/>
              <a:ext cx="167501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 err="1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ao</a:t>
              </a:r>
              <a:endParaRPr lang="en-US" sz="6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1" y="6176964"/>
            <a:ext cx="12192000" cy="6810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311900"/>
            <a:ext cx="12230100" cy="5461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 txBox="1">
            <a:spLocks noGrp="1"/>
          </p:cNvSpPr>
          <p:nvPr>
            <p:ph type="title"/>
          </p:nvPr>
        </p:nvSpPr>
        <p:spPr>
          <a:xfrm>
            <a:off x="3396409" y="-174441"/>
            <a:ext cx="8771659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lấp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lánh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Bớt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(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  <a:endParaRPr lang="en-US" sz="3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8769" y="3678879"/>
            <a:ext cx="3697859" cy="2420567"/>
          </a:xfrm>
          <a:prstGeom prst="rect">
            <a:avLst/>
          </a:prstGeom>
        </p:spPr>
      </p:pic>
      <p:pic>
        <p:nvPicPr>
          <p:cNvPr id="12" name="Content Placeholder 5"/>
          <p:cNvPicPr>
            <a:picLocks noGrp="1" noChangeAspect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237" y="3556405"/>
            <a:ext cx="3334316" cy="2616078"/>
          </a:xfrm>
        </p:spPr>
      </p:pic>
      <p:sp>
        <p:nvSpPr>
          <p:cNvPr id="16" name="TextBox 15"/>
          <p:cNvSpPr txBox="1"/>
          <p:nvPr/>
        </p:nvSpPr>
        <p:spPr>
          <a:xfrm>
            <a:off x="1905216" y="2684048"/>
            <a:ext cx="8312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42797" y="1098596"/>
            <a:ext cx="5794171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endParaRPr lang="en-US" sz="28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9843" r="8976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87" y="-71035"/>
            <a:ext cx="2419350" cy="188595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8548157" y="2877945"/>
            <a:ext cx="6683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792415" y="2882010"/>
            <a:ext cx="10019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endParaRPr lang="en-US" sz="40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7724" r="89431">
                        <a14:backgroundMark x1="85772" y1="57073" x2="36992" y2="64390"/>
                        <a14:backgroundMark x1="21545" y1="56098" x2="39837" y2="65366"/>
                        <a14:backgroundMark x1="20325" y1="56098" x2="20325" y2="56098"/>
                        <a14:backgroundMark x1="18699" y1="56585" x2="18699" y2="56585"/>
                        <a14:backgroundMark x1="39431" y1="60488" x2="47154" y2="59024"/>
                        <a14:backgroundMark x1="30488" y1="57073" x2="59756" y2="57073"/>
                        <a14:backgroundMark x1="15447" y1="54146" x2="24390" y2="56098"/>
                        <a14:backgroundMark x1="16260" y1="56585" x2="16260" y2="565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5672" r="5082"/>
          <a:stretch/>
        </p:blipFill>
        <p:spPr>
          <a:xfrm>
            <a:off x="2423076" y="1938279"/>
            <a:ext cx="3105403" cy="14217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7724" r="89431">
                        <a14:backgroundMark x1="86992" y1="63902" x2="71138" y2="66829"/>
                        <a14:backgroundMark x1="51626" y1="67317" x2="75610" y2="64390"/>
                        <a14:backgroundMark x1="29268" y1="67317" x2="6911" y2="61463"/>
                        <a14:backgroundMark x1="15447" y1="66341" x2="6504" y2="62927"/>
                        <a14:backgroundMark x1="28862" y1="65854" x2="28862" y2="65854"/>
                        <a14:backgroundMark x1="32927" y1="66341" x2="32927" y2="66341"/>
                        <a14:backgroundMark x1="50407" y1="65854" x2="41463" y2="66341"/>
                        <a14:backgroundMark x1="74797" y1="66829" x2="88211" y2="64390"/>
                        <a14:backgroundMark x1="86179" y1="66341" x2="78862" y2="69756"/>
                        <a14:backgroundMark x1="86179" y1="64390" x2="65447" y2="68780"/>
                        <a14:backgroundMark x1="22358" y1="66341" x2="0" y2="63902"/>
                        <a14:backgroundMark x1="29268" y1="67317" x2="6098" y2="64878"/>
                        <a14:backgroundMark x1="38618" y1="68293" x2="82114" y2="70732"/>
                        <a14:backgroundMark x1="10976" y1="62439" x2="17886" y2="68780"/>
                        <a14:backgroundMark x1="19106" y1="70732" x2="19106" y2="7073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078" b="32958"/>
          <a:stretch/>
        </p:blipFill>
        <p:spPr>
          <a:xfrm>
            <a:off x="2423076" y="290800"/>
            <a:ext cx="3105572" cy="215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26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07407E-6 L -0.55026 0.0585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513" y="291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7.40741E-7 L 0.07943 7.40741E-7 C 0.11511 7.40741E-7 0.15912 0.0118 0.15912 0.0213 L 0.15912 0.04282 " pathEditMode="relative" rAng="0" ptsTypes="AAAA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56" y="213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7.40741E-7 L -0.60599 0.00486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299" y="231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 animBg="1"/>
      <p:bldP spid="26" grpId="0"/>
      <p:bldP spid="26" grpId="1"/>
      <p:bldP spid="28" grpId="0"/>
      <p:bldP spid="2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540821"/>
            <a:ext cx="12365502" cy="1306284"/>
          </a:xfrm>
          <a:custGeom>
            <a:avLst/>
            <a:gdLst>
              <a:gd name="connsiteX0" fmla="*/ 0 w 11639004"/>
              <a:gd name="connsiteY0" fmla="*/ 0 h 731518"/>
              <a:gd name="connsiteX1" fmla="*/ 11639004 w 11639004"/>
              <a:gd name="connsiteY1" fmla="*/ 0 h 731518"/>
              <a:gd name="connsiteX2" fmla="*/ 11639004 w 11639004"/>
              <a:gd name="connsiteY2" fmla="*/ 731518 h 731518"/>
              <a:gd name="connsiteX3" fmla="*/ 0 w 11639004"/>
              <a:gd name="connsiteY3" fmla="*/ 731518 h 731518"/>
              <a:gd name="connsiteX4" fmla="*/ 0 w 11639004"/>
              <a:gd name="connsiteY4" fmla="*/ 0 h 731518"/>
              <a:gd name="connsiteX0" fmla="*/ 0 w 11639004"/>
              <a:gd name="connsiteY0" fmla="*/ 574766 h 1306284"/>
              <a:gd name="connsiteX1" fmla="*/ 3331027 w 11639004"/>
              <a:gd name="connsiteY1" fmla="*/ 0 h 1306284"/>
              <a:gd name="connsiteX2" fmla="*/ 11639004 w 11639004"/>
              <a:gd name="connsiteY2" fmla="*/ 574766 h 1306284"/>
              <a:gd name="connsiteX3" fmla="*/ 11639004 w 11639004"/>
              <a:gd name="connsiteY3" fmla="*/ 1306284 h 1306284"/>
              <a:gd name="connsiteX4" fmla="*/ 0 w 11639004"/>
              <a:gd name="connsiteY4" fmla="*/ 1306284 h 1306284"/>
              <a:gd name="connsiteX5" fmla="*/ 0 w 11639004"/>
              <a:gd name="connsiteY5" fmla="*/ 574766 h 1306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39004" h="1306284">
                <a:moveTo>
                  <a:pt x="0" y="574766"/>
                </a:moveTo>
                <a:cubicBezTo>
                  <a:pt x="1227908" y="570412"/>
                  <a:pt x="2103119" y="4354"/>
                  <a:pt x="3331027" y="0"/>
                </a:cubicBezTo>
                <a:lnTo>
                  <a:pt x="11639004" y="574766"/>
                </a:lnTo>
                <a:lnTo>
                  <a:pt x="11639004" y="1306284"/>
                </a:lnTo>
                <a:lnTo>
                  <a:pt x="0" y="1306284"/>
                </a:lnTo>
                <a:lnTo>
                  <a:pt x="0" y="574766"/>
                </a:lnTo>
                <a:close/>
              </a:path>
            </a:pathLst>
          </a:custGeom>
          <a:solidFill>
            <a:srgbClr val="91D2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62" b="95231" l="4462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1317" y="47067"/>
            <a:ext cx="12323317" cy="6510646"/>
          </a:xfrm>
          <a:ln>
            <a:noFill/>
          </a:ln>
        </p:spPr>
      </p:pic>
      <p:pic>
        <p:nvPicPr>
          <p:cNvPr id="26" name="Picture 25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49641" y="2497648"/>
            <a:ext cx="1243692" cy="1609483"/>
          </a:xfrm>
          <a:prstGeom prst="rect">
            <a:avLst/>
          </a:prstGeom>
        </p:spPr>
      </p:pic>
      <p:pic>
        <p:nvPicPr>
          <p:cNvPr id="27" name="Picture 26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21110" y="3163457"/>
            <a:ext cx="1237595" cy="1603387"/>
          </a:xfrm>
          <a:prstGeom prst="rect">
            <a:avLst/>
          </a:prstGeom>
        </p:spPr>
      </p:pic>
      <p:pic>
        <p:nvPicPr>
          <p:cNvPr id="28" name="Picture 27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21865" y="3544349"/>
            <a:ext cx="1243692" cy="1609483"/>
          </a:xfrm>
          <a:prstGeom prst="rect">
            <a:avLst/>
          </a:prstGeom>
        </p:spPr>
      </p:pic>
      <p:pic>
        <p:nvPicPr>
          <p:cNvPr id="29" name="Picture 28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393333" y="1553974"/>
            <a:ext cx="1243692" cy="1609483"/>
          </a:xfrm>
          <a:prstGeom prst="rect">
            <a:avLst/>
          </a:prstGeom>
        </p:spPr>
      </p:pic>
      <p:sp>
        <p:nvSpPr>
          <p:cNvPr id="2" name="Right Arrow 1">
            <a:hlinkClick r:id="rId12" action="ppaction://hlinksldjump"/>
          </p:cNvPr>
          <p:cNvSpPr/>
          <p:nvPr/>
        </p:nvSpPr>
        <p:spPr>
          <a:xfrm>
            <a:off x="11333018" y="637309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31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782760200"/>
              </p:ext>
            </p:extLst>
          </p:nvPr>
        </p:nvGraphicFramePr>
        <p:xfrm>
          <a:off x="1660433" y="1657455"/>
          <a:ext cx="8122194" cy="4532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751146" y="567243"/>
            <a:ext cx="79407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yến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2743992" y="2303203"/>
            <a:ext cx="600891" cy="60895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>
            <a:hlinkClick r:id="rId7" action="ppaction://hlinksldjump"/>
          </p:cNvPr>
          <p:cNvSpPr/>
          <p:nvPr/>
        </p:nvSpPr>
        <p:spPr>
          <a:xfrm>
            <a:off x="11055927" y="63733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19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621165753"/>
              </p:ext>
            </p:extLst>
          </p:nvPr>
        </p:nvGraphicFramePr>
        <p:xfrm>
          <a:off x="1660433" y="1657455"/>
          <a:ext cx="8122194" cy="4532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017519" y="927462"/>
            <a:ext cx="5408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2818411" y="4939596"/>
            <a:ext cx="600891" cy="60895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>
            <a:hlinkClick r:id="rId7" action="ppaction://hlinksldjump"/>
          </p:cNvPr>
          <p:cNvSpPr/>
          <p:nvPr/>
        </p:nvSpPr>
        <p:spPr>
          <a:xfrm>
            <a:off x="11055927" y="63733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273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8182" y="420800"/>
            <a:ext cx="7966363" cy="1325563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399839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al 6"/>
          <p:cNvSpPr/>
          <p:nvPr/>
        </p:nvSpPr>
        <p:spPr>
          <a:xfrm>
            <a:off x="2299062" y="3700848"/>
            <a:ext cx="705395" cy="600892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>
            <a:hlinkClick r:id="rId7" action="ppaction://hlinksldjump"/>
          </p:cNvPr>
          <p:cNvSpPr/>
          <p:nvPr/>
        </p:nvSpPr>
        <p:spPr>
          <a:xfrm>
            <a:off x="11055927" y="63733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160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5188" y="341539"/>
            <a:ext cx="7636032" cy="1325563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238669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al 6"/>
          <p:cNvSpPr/>
          <p:nvPr/>
        </p:nvSpPr>
        <p:spPr>
          <a:xfrm>
            <a:off x="1972491" y="4861463"/>
            <a:ext cx="705395" cy="600892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>
            <a:hlinkClick r:id="rId7" action="ppaction://hlinksldjump"/>
          </p:cNvPr>
          <p:cNvSpPr/>
          <p:nvPr/>
        </p:nvSpPr>
        <p:spPr>
          <a:xfrm>
            <a:off x="11055927" y="63733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8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6176964"/>
            <a:ext cx="12192000" cy="6810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311900"/>
            <a:ext cx="12230100" cy="5461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09" y="249382"/>
            <a:ext cx="11028218" cy="592758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650534" y="1362521"/>
            <a:ext cx="85861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Kính</a:t>
            </a:r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5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chúc</a:t>
            </a:r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5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thầy</a:t>
            </a:r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5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cô</a:t>
            </a:r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5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mạnh</a:t>
            </a:r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5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khỏe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42290" y="3050462"/>
            <a:ext cx="98026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Chúc</a:t>
            </a:r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54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các</a:t>
            </a:r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con </a:t>
            </a:r>
            <a:r>
              <a:rPr lang="en-US" sz="54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chăm</a:t>
            </a:r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54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ngoan</a:t>
            </a:r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54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học</a:t>
            </a:r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54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tập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299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6176964"/>
            <a:ext cx="12192000" cy="6810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311900"/>
            <a:ext cx="12230100" cy="5461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 txBox="1">
            <a:spLocks noGrp="1"/>
          </p:cNvSpPr>
          <p:nvPr>
            <p:ph type="title"/>
          </p:nvPr>
        </p:nvSpPr>
        <p:spPr>
          <a:xfrm>
            <a:off x="491836" y="179511"/>
            <a:ext cx="10594567" cy="9787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bí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759526" y="1767954"/>
          <a:ext cx="7550728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7682">
                  <a:extLst>
                    <a:ext uri="{9D8B030D-6E8A-4147-A177-3AD203B41FA5}">
                      <a16:colId xmlns:a16="http://schemas.microsoft.com/office/drawing/2014/main" xmlns="" val="2080088571"/>
                    </a:ext>
                  </a:extLst>
                </a:gridCol>
                <a:gridCol w="1887682">
                  <a:extLst>
                    <a:ext uri="{9D8B030D-6E8A-4147-A177-3AD203B41FA5}">
                      <a16:colId xmlns:a16="http://schemas.microsoft.com/office/drawing/2014/main" xmlns="" val="3771102119"/>
                    </a:ext>
                  </a:extLst>
                </a:gridCol>
                <a:gridCol w="1887682">
                  <a:extLst>
                    <a:ext uri="{9D8B030D-6E8A-4147-A177-3AD203B41FA5}">
                      <a16:colId xmlns:a16="http://schemas.microsoft.com/office/drawing/2014/main" xmlns="" val="2702573662"/>
                    </a:ext>
                  </a:extLst>
                </a:gridCol>
                <a:gridCol w="1887682">
                  <a:extLst>
                    <a:ext uri="{9D8B030D-6E8A-4147-A177-3AD203B41FA5}">
                      <a16:colId xmlns:a16="http://schemas.microsoft.com/office/drawing/2014/main" xmlns="" val="1762252316"/>
                    </a:ext>
                  </a:extLst>
                </a:gridCol>
              </a:tblGrid>
              <a:tr h="16506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2800" b="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2800" b="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8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Vần</a:t>
                      </a:r>
                      <a:endParaRPr lang="en-US" sz="28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Thanh</a:t>
                      </a:r>
                      <a:endParaRPr lang="en-US" sz="28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84706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bầu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âu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huyền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6479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0420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42444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97243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71243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68814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02403472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96001" y="2770909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75241" y="2766994"/>
            <a:ext cx="1061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54422" y="4792832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95986" y="4381289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95986" y="3809759"/>
            <a:ext cx="284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67740" y="3267626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29563" y="3272317"/>
            <a:ext cx="926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ương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13734" y="5326654"/>
            <a:ext cx="284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17862" y="3809759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ây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96001" y="4780658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ôt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88001" y="4369115"/>
            <a:ext cx="284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855531" y="3297560"/>
            <a:ext cx="1061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96001" y="5390014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882353" y="4838611"/>
            <a:ext cx="881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ặng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875241" y="3809759"/>
            <a:ext cx="641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ắc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864605" y="4336651"/>
            <a:ext cx="641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ắc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927427" y="5305998"/>
            <a:ext cx="1061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76647" y="5305998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84098" y="4830658"/>
            <a:ext cx="7425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ột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133615" y="4295752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bí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56788" y="3297560"/>
            <a:ext cx="12057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56788" y="3760846"/>
            <a:ext cx="622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267696" y="2731093"/>
            <a:ext cx="683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itle 5"/>
          <p:cNvSpPr txBox="1">
            <a:spLocks/>
          </p:cNvSpPr>
          <p:nvPr/>
        </p:nvSpPr>
        <p:spPr>
          <a:xfrm>
            <a:off x="601374" y="1182597"/>
            <a:ext cx="6285201" cy="5355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sz="32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itle 5"/>
          <p:cNvSpPr txBox="1">
            <a:spLocks/>
          </p:cNvSpPr>
          <p:nvPr/>
        </p:nvSpPr>
        <p:spPr>
          <a:xfrm>
            <a:off x="6654027" y="1178925"/>
            <a:ext cx="4961711" cy="5355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84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9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9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0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0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30" grpId="0"/>
      <p:bldP spid="30" grpId="1"/>
      <p:bldP spid="31" grpId="0"/>
      <p:bldP spid="32" grpId="0"/>
      <p:bldP spid="33" grpId="0"/>
      <p:bldP spid="33" grpId="1"/>
      <p:bldP spid="34" grpId="0"/>
      <p:bldP spid="35" grpId="0"/>
      <p:bldP spid="39" grpId="0"/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1570470"/>
            <a:ext cx="10515600" cy="13255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 –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19?</a:t>
            </a:r>
            <a:b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" y="6176964"/>
            <a:ext cx="12192000" cy="6810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311900"/>
            <a:ext cx="12230100" cy="5461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507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836179"/>
            <a:ext cx="10515600" cy="13255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bí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giàn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" y="6176964"/>
            <a:ext cx="12192000" cy="6810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311900"/>
            <a:ext cx="12230100" cy="5461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3338946"/>
            <a:ext cx="10342417" cy="15696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Nhiễu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gương</a:t>
            </a:r>
            <a:endParaRPr lang="en-US" sz="32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en-US" sz="32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26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381" y="1057853"/>
            <a:ext cx="10515600" cy="164938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 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4  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9 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b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" y="6176964"/>
            <a:ext cx="12192000" cy="6810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311900"/>
            <a:ext cx="12230100" cy="5461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398443" y="3058724"/>
            <a:ext cx="10355912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98443" y="4470367"/>
            <a:ext cx="1689886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79681" y="4226949"/>
            <a:ext cx="1206644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endParaRPr lang="en-US" sz="28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71889" y="5083466"/>
            <a:ext cx="1214436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11" name="Straight Arrow Connector 10"/>
          <p:cNvCxnSpPr>
            <a:endCxn id="9" idx="1"/>
          </p:cNvCxnSpPr>
          <p:nvPr/>
        </p:nvCxnSpPr>
        <p:spPr>
          <a:xfrm>
            <a:off x="3088329" y="4778096"/>
            <a:ext cx="583560" cy="566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3"/>
          </p:cNvCxnSpPr>
          <p:nvPr/>
        </p:nvCxnSpPr>
        <p:spPr>
          <a:xfrm flipV="1">
            <a:off x="3088329" y="4380489"/>
            <a:ext cx="591352" cy="351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0754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6176964"/>
            <a:ext cx="12192000" cy="6810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311900"/>
            <a:ext cx="12230100" cy="5461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42390" y="124801"/>
            <a:ext cx="814517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AutoNum type="romanUcPeriod"/>
            </a:pP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97977" y="2936025"/>
            <a:ext cx="4703238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742390" y="1385637"/>
            <a:ext cx="10515600" cy="1550094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81618" y="1307953"/>
            <a:ext cx="7617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908424" y="1298714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341292" y="1307953"/>
            <a:ext cx="12057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482683" y="1301456"/>
            <a:ext cx="622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008776" y="1314383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bí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443758" y="1321491"/>
            <a:ext cx="881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624045" y="1949873"/>
            <a:ext cx="7507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425819" y="1949873"/>
            <a:ext cx="8226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ằng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212837" y="1962122"/>
            <a:ext cx="8611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005539" y="1969073"/>
            <a:ext cx="10021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iống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951502" y="1962077"/>
            <a:ext cx="1096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994774" y="1970984"/>
            <a:ext cx="1061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035315" y="1958057"/>
            <a:ext cx="7425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ột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810585" y="1969073"/>
            <a:ext cx="1789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giàn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597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1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6176964"/>
            <a:ext cx="12192000" cy="6810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311900"/>
            <a:ext cx="12230100" cy="5461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30383" y="351270"/>
            <a:ext cx="10515600" cy="108960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773380" y="2111698"/>
            <a:ext cx="6442364" cy="62590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Bâu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huyền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773380" y="2855102"/>
            <a:ext cx="6442363" cy="77145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bâu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huyền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773380" y="1335288"/>
            <a:ext cx="6442364" cy="62590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bâu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huyền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773380" y="1368086"/>
            <a:ext cx="561111" cy="6650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475307"/>
              </p:ext>
            </p:extLst>
          </p:nvPr>
        </p:nvGraphicFramePr>
        <p:xfrm>
          <a:off x="2772206" y="2215375"/>
          <a:ext cx="7550728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7682">
                  <a:extLst>
                    <a:ext uri="{9D8B030D-6E8A-4147-A177-3AD203B41FA5}">
                      <a16:colId xmlns:a16="http://schemas.microsoft.com/office/drawing/2014/main" xmlns="" val="2080088571"/>
                    </a:ext>
                  </a:extLst>
                </a:gridCol>
                <a:gridCol w="1887682">
                  <a:extLst>
                    <a:ext uri="{9D8B030D-6E8A-4147-A177-3AD203B41FA5}">
                      <a16:colId xmlns:a16="http://schemas.microsoft.com/office/drawing/2014/main" xmlns="" val="3771102119"/>
                    </a:ext>
                  </a:extLst>
                </a:gridCol>
                <a:gridCol w="1887682">
                  <a:extLst>
                    <a:ext uri="{9D8B030D-6E8A-4147-A177-3AD203B41FA5}">
                      <a16:colId xmlns:a16="http://schemas.microsoft.com/office/drawing/2014/main" xmlns="" val="2702573662"/>
                    </a:ext>
                  </a:extLst>
                </a:gridCol>
                <a:gridCol w="1887682">
                  <a:extLst>
                    <a:ext uri="{9D8B030D-6E8A-4147-A177-3AD203B41FA5}">
                      <a16:colId xmlns:a16="http://schemas.microsoft.com/office/drawing/2014/main" xmlns="" val="17622523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Vần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Thanh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84706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bầu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âu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huyền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6479264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427407" y="3963683"/>
            <a:ext cx="9116293" cy="18158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57369" y="5199817"/>
            <a:ext cx="1330814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30594" y="4632560"/>
            <a:ext cx="1330814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85554" y="5199817"/>
            <a:ext cx="1330814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02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 txBox="1">
            <a:spLocks noGrp="1"/>
          </p:cNvSpPr>
          <p:nvPr>
            <p:ph type="title"/>
          </p:nvPr>
        </p:nvSpPr>
        <p:spPr>
          <a:xfrm>
            <a:off x="491836" y="179511"/>
            <a:ext cx="10594567" cy="9787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4: Phân tích các bộ phận tạo thành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 tiếng: ơi, thương,</a:t>
            </a:r>
            <a:b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lấy, bí,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033228"/>
              </p:ext>
            </p:extLst>
          </p:nvPr>
        </p:nvGraphicFramePr>
        <p:xfrm>
          <a:off x="1698454" y="1293176"/>
          <a:ext cx="7550728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7682">
                  <a:extLst>
                    <a:ext uri="{9D8B030D-6E8A-4147-A177-3AD203B41FA5}">
                      <a16:colId xmlns:a16="http://schemas.microsoft.com/office/drawing/2014/main" xmlns="" val="2080088571"/>
                    </a:ext>
                  </a:extLst>
                </a:gridCol>
                <a:gridCol w="1887682">
                  <a:extLst>
                    <a:ext uri="{9D8B030D-6E8A-4147-A177-3AD203B41FA5}">
                      <a16:colId xmlns:a16="http://schemas.microsoft.com/office/drawing/2014/main" xmlns="" val="3771102119"/>
                    </a:ext>
                  </a:extLst>
                </a:gridCol>
                <a:gridCol w="1887682">
                  <a:extLst>
                    <a:ext uri="{9D8B030D-6E8A-4147-A177-3AD203B41FA5}">
                      <a16:colId xmlns:a16="http://schemas.microsoft.com/office/drawing/2014/main" xmlns="" val="2702573662"/>
                    </a:ext>
                  </a:extLst>
                </a:gridCol>
                <a:gridCol w="1887682">
                  <a:extLst>
                    <a:ext uri="{9D8B030D-6E8A-4147-A177-3AD203B41FA5}">
                      <a16:colId xmlns:a16="http://schemas.microsoft.com/office/drawing/2014/main" xmlns="" val="1762252316"/>
                    </a:ext>
                  </a:extLst>
                </a:gridCol>
              </a:tblGrid>
              <a:tr h="16506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2800" b="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2800" b="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8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Vần</a:t>
                      </a:r>
                      <a:endParaRPr lang="en-US" sz="28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Thanh</a:t>
                      </a:r>
                      <a:endParaRPr lang="en-US" sz="28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84706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US" sz="28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6479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0420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42444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97243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71243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6881413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96001" y="2353341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27465" y="2296565"/>
            <a:ext cx="1061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66673" y="4419471"/>
            <a:ext cx="343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21335" y="3896251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24475" y="3354277"/>
            <a:ext cx="284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38351" y="2738807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29747" y="2812829"/>
            <a:ext cx="926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ương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88001" y="3336049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ây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65639" y="4408274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ung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27727" y="3839368"/>
            <a:ext cx="284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702817" y="2783420"/>
            <a:ext cx="1061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847659" y="4378629"/>
            <a:ext cx="1061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uyền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851546" y="3395806"/>
            <a:ext cx="641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ắc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881983" y="3919026"/>
            <a:ext cx="641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ắc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125662" y="4378629"/>
            <a:ext cx="881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184797" y="3896251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bí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084098" y="2800264"/>
            <a:ext cx="12057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206497" y="3400795"/>
            <a:ext cx="622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227222" y="2304808"/>
            <a:ext cx="683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193834" y="1806701"/>
            <a:ext cx="902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endParaRPr lang="en-US" sz="28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54422" y="1848863"/>
            <a:ext cx="683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068481" y="1770433"/>
            <a:ext cx="683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endParaRPr lang="en-US" sz="28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547423" y="1798835"/>
            <a:ext cx="1482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uyền</a:t>
            </a:r>
            <a:endParaRPr lang="en-US" sz="28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itle 5"/>
          <p:cNvSpPr txBox="1">
            <a:spLocks/>
          </p:cNvSpPr>
          <p:nvPr/>
        </p:nvSpPr>
        <p:spPr>
          <a:xfrm>
            <a:off x="274143" y="5041384"/>
            <a:ext cx="11029951" cy="5355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 có đủ các bộ phận như tiếng bầu là: thương, lấy, bí, 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itle 5"/>
          <p:cNvSpPr txBox="1">
            <a:spLocks/>
          </p:cNvSpPr>
          <p:nvPr/>
        </p:nvSpPr>
        <p:spPr>
          <a:xfrm>
            <a:off x="274142" y="5631735"/>
            <a:ext cx="11029951" cy="5355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là:ơi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66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4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4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31" grpId="0"/>
      <p:bldP spid="32" grpId="0"/>
      <p:bldP spid="33" grpId="0"/>
      <p:bldP spid="33" grpId="1"/>
      <p:bldP spid="34" grpId="0"/>
      <p:bldP spid="35" grpId="0"/>
      <p:bldP spid="35" grpId="1"/>
      <p:bldP spid="27" grpId="0"/>
      <p:bldP spid="28" grpId="0"/>
      <p:bldP spid="29" grpId="0"/>
      <p:bldP spid="30" grpId="0"/>
      <p:bldP spid="36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6176964"/>
            <a:ext cx="12192000" cy="6810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311900"/>
            <a:ext cx="12230100" cy="5461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127367" y="1513177"/>
            <a:ext cx="10275698" cy="32316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thanh.Có</a:t>
            </a:r>
            <a:r>
              <a:rPr lang="en-US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43132" y="2103865"/>
            <a:ext cx="1330814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98139" y="1513177"/>
            <a:ext cx="1330814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73946" y="2103865"/>
            <a:ext cx="1330814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27367" y="435959"/>
            <a:ext cx="10053251" cy="267765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endParaRPr lang="en-US" sz="28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729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8" grpId="0" animBg="1"/>
      <p:bldP spid="19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6176964"/>
            <a:ext cx="12192000" cy="6810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311900"/>
            <a:ext cx="12230100" cy="5461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 txBox="1">
            <a:spLocks noGrp="1"/>
          </p:cNvSpPr>
          <p:nvPr>
            <p:ph type="title"/>
          </p:nvPr>
        </p:nvSpPr>
        <p:spPr>
          <a:xfrm>
            <a:off x="663286" y="507147"/>
            <a:ext cx="1095524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Nhiễu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gương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170291"/>
              </p:ext>
            </p:extLst>
          </p:nvPr>
        </p:nvGraphicFramePr>
        <p:xfrm>
          <a:off x="2066855" y="3775246"/>
          <a:ext cx="7550729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7682">
                  <a:extLst>
                    <a:ext uri="{9D8B030D-6E8A-4147-A177-3AD203B41FA5}">
                      <a16:colId xmlns:a16="http://schemas.microsoft.com/office/drawing/2014/main" xmlns="" val="2080088571"/>
                    </a:ext>
                  </a:extLst>
                </a:gridCol>
                <a:gridCol w="1882055">
                  <a:extLst>
                    <a:ext uri="{9D8B030D-6E8A-4147-A177-3AD203B41FA5}">
                      <a16:colId xmlns:a16="http://schemas.microsoft.com/office/drawing/2014/main" xmlns="" val="3771102119"/>
                    </a:ext>
                  </a:extLst>
                </a:gridCol>
                <a:gridCol w="1893310">
                  <a:extLst>
                    <a:ext uri="{9D8B030D-6E8A-4147-A177-3AD203B41FA5}">
                      <a16:colId xmlns:a16="http://schemas.microsoft.com/office/drawing/2014/main" xmlns="" val="2702573662"/>
                    </a:ext>
                  </a:extLst>
                </a:gridCol>
                <a:gridCol w="1887682">
                  <a:extLst>
                    <a:ext uri="{9D8B030D-6E8A-4147-A177-3AD203B41FA5}">
                      <a16:colId xmlns:a16="http://schemas.microsoft.com/office/drawing/2014/main" xmlns="" val="1762252316"/>
                    </a:ext>
                  </a:extLst>
                </a:gridCol>
              </a:tblGrid>
              <a:tr h="16506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2800" b="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2800" b="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8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Vần</a:t>
                      </a:r>
                      <a:endParaRPr lang="en-US" sz="28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Thanh</a:t>
                      </a:r>
                      <a:endParaRPr lang="en-US" sz="28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84706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6479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0420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42444525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364000" y="4298466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14535" y="3252026"/>
            <a:ext cx="20553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558538" y="4288346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hiễu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198890" y="4298466"/>
            <a:ext cx="702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ngã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140907" y="4300562"/>
            <a:ext cx="622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iêu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514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" grpId="0"/>
      <p:bldP spid="36" grpId="0"/>
      <p:bldP spid="37" grpId="0"/>
      <p:bldP spid="3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797</TotalTime>
  <Words>570</Words>
  <Application>Microsoft Office PowerPoint</Application>
  <PresentationFormat>Custom</PresentationFormat>
  <Paragraphs>217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Mọi người đã làm gì để giúp đỡ nhau vượt qua đại dịch co – vit 19? </vt:lpstr>
      <vt:lpstr>Bầu ơi thương lấy bí cùng Tuy rằng khác giống nhưng chung một giàn. </vt:lpstr>
      <vt:lpstr>      Thứ   tư   ngày  4   tháng  9  năm 2021 Luyện từ và câu Tiết 1: Cấu tạo của tiếng.</vt:lpstr>
      <vt:lpstr>   </vt:lpstr>
      <vt:lpstr>PowerPoint Presentation</vt:lpstr>
      <vt:lpstr>Bài 4: Phân tích các bộ phận tạo thành những tiếng: ơi, thương,  lấy, bí, cùng?</vt:lpstr>
      <vt:lpstr>PowerPoint Presentation</vt:lpstr>
      <vt:lpstr>III. Luyện tập Bài 1: Phân tích các bộ phận cấu tạo của từng tiếng trong câu tục  ngữ dưới đây.                              Nhiễu điều phủ lấy giá gương                    Người trong một nước phải thương nhau cùng.</vt:lpstr>
      <vt:lpstr>PowerPoint Presentation</vt:lpstr>
      <vt:lpstr>                             Để nguyên, lấp lánh trên trời                       Bớt đầu, thành chỗ cá bơi hàng ngày                                                            (Là chữ gì?)</vt:lpstr>
      <vt:lpstr>PowerPoint Presentation</vt:lpstr>
      <vt:lpstr>PowerPoint Presentation</vt:lpstr>
      <vt:lpstr>PowerPoint Presentation</vt:lpstr>
      <vt:lpstr>Tiếng “yên” gồm có những bộ phận nào? </vt:lpstr>
      <vt:lpstr>Trong tiếng bộ phận nào có thể không có?</vt:lpstr>
      <vt:lpstr>PowerPoint Presentation</vt:lpstr>
      <vt:lpstr>Bài 4: Phân tích các bộ phận tạo thành những tiếng: ơi, thương,  lấy, bí, một, tuy?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ThienIT</dc:creator>
  <cp:lastModifiedBy>SONGNGOC</cp:lastModifiedBy>
  <cp:revision>133</cp:revision>
  <dcterms:created xsi:type="dcterms:W3CDTF">2021-08-28T09:35:30Z</dcterms:created>
  <dcterms:modified xsi:type="dcterms:W3CDTF">2021-09-19T07:34:38Z</dcterms:modified>
</cp:coreProperties>
</file>