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5" r:id="rId5"/>
    <p:sldId id="258" r:id="rId6"/>
    <p:sldId id="264" r:id="rId7"/>
    <p:sldId id="268" r:id="rId8"/>
    <p:sldId id="269" r:id="rId9"/>
    <p:sldId id="276" r:id="rId10"/>
    <p:sldId id="259" r:id="rId11"/>
    <p:sldId id="270" r:id="rId12"/>
    <p:sldId id="277" r:id="rId13"/>
    <p:sldId id="271" r:id="rId14"/>
    <p:sldId id="272" r:id="rId15"/>
    <p:sldId id="278" r:id="rId16"/>
    <p:sldId id="27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7" d="100"/>
          <a:sy n="67" d="100"/>
        </p:scale>
        <p:origin x="1016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en-VN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en-VN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en-VN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en-VN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en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en-VN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en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en-VN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en-VN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en-VN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618</Words>
  <Application>Microsoft Macintosh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133</cp:revision>
  <dcterms:created xsi:type="dcterms:W3CDTF">2021-06-02T01:34:28Z</dcterms:created>
  <dcterms:modified xsi:type="dcterms:W3CDTF">2021-06-05T13:41:07Z</dcterms:modified>
</cp:coreProperties>
</file>