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8" r:id="rId7"/>
    <p:sldId id="269" r:id="rId8"/>
    <p:sldId id="275" r:id="rId9"/>
    <p:sldId id="276" r:id="rId10"/>
    <p:sldId id="277" r:id="rId11"/>
    <p:sldId id="278" r:id="rId12"/>
    <p:sldId id="281" r:id="rId13"/>
    <p:sldId id="279" r:id="rId14"/>
    <p:sldId id="282" r:id="rId15"/>
    <p:sldId id="283" r:id="rId16"/>
    <p:sldId id="259" r:id="rId17"/>
    <p:sldId id="270" r:id="rId18"/>
    <p:sldId id="271" r:id="rId19"/>
    <p:sldId id="27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83" d="100"/>
          <a:sy n="83" d="100"/>
        </p:scale>
        <p:origin x="-4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/>
          <p:nvPr/>
        </p:nvSpPr>
        <p:spPr>
          <a:xfrm>
            <a:off x="2918459" y="860340"/>
            <a:ext cx="6835140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8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 PHẦN CỦA </a:t>
            </a:r>
          </a:p>
          <a:p>
            <a:pPr algn="ctr">
              <a:lnSpc>
                <a:spcPct val="120000"/>
              </a:lnSpc>
            </a:pPr>
            <a:r>
              <a:rPr lang="vi-VN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 CỘNG, PHÉP TRỪ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5689" y="40965"/>
            <a:ext cx="5212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Thứ tư ngày 6 tháng 10 năm 2021</a:t>
            </a:r>
          </a:p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3210" y="860340"/>
            <a:ext cx="1417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BÀI 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xmlns="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xmlns="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xmlns="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xmlns="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xmlns="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xmlns="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xmlns="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xmlns="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xmlns="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xmlns="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x-none" sz="2800" dirty="0"/>
              <a:t>Số bị trừ là 49, số trừ là 16</a:t>
            </a:r>
            <a:endParaRPr lang="x-none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x-none" sz="2800" dirty="0"/>
              <a:t>Số bị trừ là 85, số trừ là 52</a:t>
            </a:r>
            <a:endParaRPr lang="x-none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x-none" sz="2800" dirty="0"/>
              <a:t>Số bị trừ là 76, số trừ là 34</a:t>
            </a:r>
            <a:endParaRPr lang="x-none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x-none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xmlns="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xmlns="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x-none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xmlns="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xmlns="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xmlns="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x-none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xmlns="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xmlns="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xmlns="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xmlns="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xmlns="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xmlns="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xmlns="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xmlns="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xmlns="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xmlns="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xmlns="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xmlns="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xmlns="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xmlns="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6 + 3 = 9</a:t>
            </a:r>
          </a:p>
          <a:p>
            <a:r>
              <a:rPr lang="x-none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xmlns="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xmlns="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xmlns="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xmlns="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xmlns="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xmlns="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xmlns="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xmlns="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x-none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x-none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x-non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x-none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xmlns="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xmlns="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xmlns="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xmlns="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xmlns="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xmlns="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xmlns="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xmlns="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xmlns="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xmlns="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xmlns="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xmlns="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xmlns="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xmlns="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xmlns="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500" dirty="0"/>
              <a:t>12 - 2 = 10</a:t>
            </a:r>
          </a:p>
          <a:p>
            <a:r>
              <a:rPr lang="x-none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606</Words>
  <Application>Microsoft Office PowerPoint</Application>
  <PresentationFormat>Custom</PresentationFormat>
  <Paragraphs>228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173</cp:revision>
  <dcterms:created xsi:type="dcterms:W3CDTF">2021-06-02T01:34:28Z</dcterms:created>
  <dcterms:modified xsi:type="dcterms:W3CDTF">2021-10-06T02:40:54Z</dcterms:modified>
</cp:coreProperties>
</file>