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  <p:sldMasterId id="2147483700" r:id="rId3"/>
  </p:sldMasterIdLst>
  <p:notesMasterIdLst>
    <p:notesMasterId r:id="rId31"/>
  </p:notesMasterIdLst>
  <p:sldIdLst>
    <p:sldId id="519" r:id="rId4"/>
    <p:sldId id="263" r:id="rId5"/>
    <p:sldId id="277" r:id="rId6"/>
    <p:sldId id="265" r:id="rId7"/>
    <p:sldId id="285" r:id="rId8"/>
    <p:sldId id="288" r:id="rId9"/>
    <p:sldId id="289" r:id="rId10"/>
    <p:sldId id="290" r:id="rId11"/>
    <p:sldId id="260" r:id="rId12"/>
    <p:sldId id="292" r:id="rId13"/>
    <p:sldId id="294" r:id="rId14"/>
    <p:sldId id="326" r:id="rId15"/>
    <p:sldId id="296" r:id="rId16"/>
    <p:sldId id="298" r:id="rId17"/>
    <p:sldId id="299" r:id="rId18"/>
    <p:sldId id="300" r:id="rId19"/>
    <p:sldId id="301" r:id="rId20"/>
    <p:sldId id="302" r:id="rId21"/>
    <p:sldId id="520" r:id="rId22"/>
    <p:sldId id="327" r:id="rId23"/>
    <p:sldId id="485" r:id="rId24"/>
    <p:sldId id="486" r:id="rId25"/>
    <p:sldId id="328" r:id="rId26"/>
    <p:sldId id="521" r:id="rId27"/>
    <p:sldId id="483" r:id="rId28"/>
    <p:sldId id="267" r:id="rId29"/>
    <p:sldId id="47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FFFF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10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7360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247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9550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180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6637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3190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487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73070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356593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9812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65546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3" r:id="rId21"/>
    <p:sldLayoutId id="2147483684" r:id="rId22"/>
    <p:sldLayoutId id="2147483699" r:id="rId23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xmlns="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9.m4a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6.xml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video" Target="../media/media13.mp4"/><Relationship Id="rId7" Type="http://schemas.openxmlformats.org/officeDocument/2006/relationships/image" Target="../media/image15.png"/><Relationship Id="rId2" Type="http://schemas.microsoft.com/office/2007/relationships/media" Target="../media/media13.mp4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14.xml"/><Relationship Id="rId5" Type="http://schemas.openxmlformats.org/officeDocument/2006/relationships/audio" Target="../media/media14.m4a"/><Relationship Id="rId4" Type="http://schemas.microsoft.com/office/2007/relationships/media" Target="../media/media14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9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1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microsoft.com/office/2007/relationships/hdphoto" Target="../media/hdphoto5.wdp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9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xmlns="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xmlns="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xmlns="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xmlns="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xmlns="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xmlns="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xmlns="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xmlns="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xmlns="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xmlns="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xmlns="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xmlns="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xmlns="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xmlns="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xmlns="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xmlns="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xmlns="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xmlns="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xmlns="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xmlns="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xmlns="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xmlns="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xmlns="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xmlns="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xmlns="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xmlns="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xmlns="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xmlns="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xmlns="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xmlns="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xmlns="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xmlns="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xmlns="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xmlns="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xmlns="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xmlns="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xmlns="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5F50F907-C6BA-4380-9188-2A5EA79C8B5D}"/>
              </a:ext>
            </a:extLst>
          </p:cNvPr>
          <p:cNvSpPr txBox="1"/>
          <p:nvPr/>
        </p:nvSpPr>
        <p:spPr>
          <a:xfrm>
            <a:off x="-401" y="854396"/>
            <a:ext cx="11948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NIỀM VUI CỦA BI VÀ BỐNG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54558" y="25418"/>
            <a:ext cx="7044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Thứ tư ngày 6 tháng 10 năm 2021</a:t>
            </a:r>
          </a:p>
          <a:p>
            <a:pPr algn="ctr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Tập đọc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438963" y="1793780"/>
            <a:ext cx="6191850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Hũ: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bình sành sứ (thủy tinh,…) loại nhỏ, ở giữa phình ra, nhỏ dần về đáy, dùng để đựng.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xmlns="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xmlns="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xmlns="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xmlns="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xmlns="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10" name="Picture 9" descr="A picture containing ceramic ware&#10;&#10;Description automatically generated">
            <a:extLst>
              <a:ext uri="{FF2B5EF4-FFF2-40B4-BE49-F238E27FC236}">
                <a16:creationId xmlns:a16="http://schemas.microsoft.com/office/drawing/2014/main" xmlns="" id="{D50C3030-E727-4A67-93F8-87E25B8E54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719" y="1589921"/>
            <a:ext cx="3397390" cy="3397390"/>
          </a:xfrm>
          <a:prstGeom prst="rect">
            <a:avLst/>
          </a:prstGeom>
        </p:spPr>
      </p:pic>
      <p:pic>
        <p:nvPicPr>
          <p:cNvPr id="14" name="Picture 13" descr="A picture containing pot&#10;&#10;Description automatically generated">
            <a:extLst>
              <a:ext uri="{FF2B5EF4-FFF2-40B4-BE49-F238E27FC236}">
                <a16:creationId xmlns:a16="http://schemas.microsoft.com/office/drawing/2014/main" xmlns="" id="{6D92D7E6-F256-4C2B-B699-FC8194CE05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104" y="2818043"/>
            <a:ext cx="3861032" cy="3861032"/>
          </a:xfrm>
          <a:prstGeom prst="rect">
            <a:avLst/>
          </a:prstGeom>
        </p:spPr>
      </p:pic>
      <p:pic>
        <p:nvPicPr>
          <p:cNvPr id="16" name="Picture 15" descr="A glass of milk&#10;&#10;Description automatically generated with low confidence">
            <a:extLst>
              <a:ext uri="{FF2B5EF4-FFF2-40B4-BE49-F238E27FC236}">
                <a16:creationId xmlns:a16="http://schemas.microsoft.com/office/drawing/2014/main" xmlns="" id="{F6F27FA9-7FDC-4A90-87A7-1F22F91BFD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27" y="772119"/>
            <a:ext cx="2609306" cy="260930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8A76FDC8-D579-4FBE-902C-00497E57C3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764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xmlns="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xmlns="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xmlns="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xmlns="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xmlns="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B57A8BD1-9450-4EFF-8FDA-97E603295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1" y="1666472"/>
            <a:ext cx="7957060" cy="440217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82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378;p32">
            <a:extLst>
              <a:ext uri="{FF2B5EF4-FFF2-40B4-BE49-F238E27FC236}">
                <a16:creationId xmlns:a16="http://schemas.microsoft.com/office/drawing/2014/main" xmlns="" id="{CA923413-3221-474B-8560-FFE24617202A}"/>
              </a:ext>
            </a:extLst>
          </p:cNvPr>
          <p:cNvGrpSpPr/>
          <p:nvPr/>
        </p:nvGrpSpPr>
        <p:grpSpPr>
          <a:xfrm>
            <a:off x="3162654" y="604312"/>
            <a:ext cx="6887969" cy="931176"/>
            <a:chOff x="603225" y="2182575"/>
            <a:chExt cx="2577800" cy="424450"/>
          </a:xfrm>
        </p:grpSpPr>
        <p:sp>
          <p:nvSpPr>
            <p:cNvPr id="25" name="Google Shape;380;p32">
              <a:extLst>
                <a:ext uri="{FF2B5EF4-FFF2-40B4-BE49-F238E27FC236}">
                  <a16:creationId xmlns:a16="http://schemas.microsoft.com/office/drawing/2014/main" xmlns="" id="{4F15B1BA-4CFE-4696-9D88-D7F7F428B8A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81;p32">
              <a:extLst>
                <a:ext uri="{FF2B5EF4-FFF2-40B4-BE49-F238E27FC236}">
                  <a16:creationId xmlns:a16="http://schemas.microsoft.com/office/drawing/2014/main" xmlns="" id="{6D126A5F-0DA6-4386-9932-8AE4787BF0C5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79;p32">
              <a:extLst>
                <a:ext uri="{FF2B5EF4-FFF2-40B4-BE49-F238E27FC236}">
                  <a16:creationId xmlns:a16="http://schemas.microsoft.com/office/drawing/2014/main" xmlns="" id="{16429A8E-42D4-48B3-83D3-E66A34ABB035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35C9293-33E2-4FE6-AC87-A60D0DF72C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355" b="49768"/>
          <a:stretch/>
        </p:blipFill>
        <p:spPr>
          <a:xfrm>
            <a:off x="513363" y="1782926"/>
            <a:ext cx="3121742" cy="17403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D7BFCBB-FA44-418C-AED9-5F2003730A3A}"/>
              </a:ext>
            </a:extLst>
          </p:cNvPr>
          <p:cNvSpPr txBox="1"/>
          <p:nvPr/>
        </p:nvSpPr>
        <p:spPr>
          <a:xfrm>
            <a:off x="7169075" y="1941297"/>
            <a:ext cx="4145486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Bi sẽ mua một con ngựa hồng và một cái ô tô.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48002F4-A3FA-486D-9031-6971729FB0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886" t="49007" r="1469" b="761"/>
          <a:stretch/>
        </p:blipFill>
        <p:spPr>
          <a:xfrm>
            <a:off x="3896017" y="1941297"/>
            <a:ext cx="3121742" cy="17403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B00D2F0-C32E-4480-A832-97B6A65B61AA}"/>
              </a:ext>
            </a:extLst>
          </p:cNvPr>
          <p:cNvSpPr txBox="1"/>
          <p:nvPr/>
        </p:nvSpPr>
        <p:spPr>
          <a:xfrm>
            <a:off x="951557" y="4784297"/>
            <a:ext cx="3870132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Bống sẽ mua búp bê và quần áo đẹp.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EF1219E-D86C-44CE-BE06-E3490AFA03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375" t="49007" r="47980" b="761"/>
          <a:stretch/>
        </p:blipFill>
        <p:spPr>
          <a:xfrm>
            <a:off x="5456888" y="4647565"/>
            <a:ext cx="2835874" cy="15810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6BC95BA-12FF-43F9-8283-5D3D92FC6D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644" t="993" r="1711" b="48775"/>
          <a:stretch/>
        </p:blipFill>
        <p:spPr>
          <a:xfrm>
            <a:off x="8718411" y="4466250"/>
            <a:ext cx="2835874" cy="1581003"/>
          </a:xfrm>
          <a:prstGeom prst="rect">
            <a:avLst/>
          </a:prstGeom>
        </p:spPr>
      </p:pic>
      <p:sp>
        <p:nvSpPr>
          <p:cNvPr id="21" name="Google Shape;386;p32">
            <a:extLst>
              <a:ext uri="{FF2B5EF4-FFF2-40B4-BE49-F238E27FC236}">
                <a16:creationId xmlns:a16="http://schemas.microsoft.com/office/drawing/2014/main" xmlns="" id="{EC5BB427-6410-4142-A09E-92C9356D6140}"/>
              </a:ext>
            </a:extLst>
          </p:cNvPr>
          <p:cNvSpPr txBox="1">
            <a:spLocks/>
          </p:cNvSpPr>
          <p:nvPr/>
        </p:nvSpPr>
        <p:spPr>
          <a:xfrm>
            <a:off x="2735833" y="287778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35587550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xmlns="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xmlns="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xmlns="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xmlns="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90140" y="2352319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08368" y="2792050"/>
            <a:ext cx="7202809" cy="7613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có bảy hũ vàng, hai anh em đã làm gì?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xmlns="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BD53E06-B8F1-45C7-803F-56CA9357B1E2}"/>
              </a:ext>
            </a:extLst>
          </p:cNvPr>
          <p:cNvGrpSpPr/>
          <p:nvPr/>
        </p:nvGrpSpPr>
        <p:grpSpPr>
          <a:xfrm>
            <a:off x="1510429" y="2529073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DB9E87A-2104-418A-997D-6F14E5B919D2}"/>
              </a:ext>
            </a:extLst>
          </p:cNvPr>
          <p:cNvSpPr/>
          <p:nvPr/>
        </p:nvSpPr>
        <p:spPr>
          <a:xfrm>
            <a:off x="1071563" y="4499840"/>
            <a:ext cx="10048874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>
            <a:extLst>
              <a:ext uri="{FF2B5EF4-FFF2-40B4-BE49-F238E27FC236}">
                <a16:creationId xmlns:a16="http://schemas.microsoft.com/office/drawing/2014/main" xmlns="" id="{0A3637DC-20C3-4DBD-ABDF-09F85C5C6B36}"/>
              </a:ext>
            </a:extLst>
          </p:cNvPr>
          <p:cNvGrpSpPr/>
          <p:nvPr/>
        </p:nvGrpSpPr>
        <p:grpSpPr>
          <a:xfrm rot="-10790834">
            <a:off x="967271" y="2359030"/>
            <a:ext cx="10664050" cy="1423983"/>
            <a:chOff x="1881479" y="1597500"/>
            <a:chExt cx="1106346" cy="402847"/>
          </a:xfrm>
        </p:grpSpPr>
        <p:sp>
          <p:nvSpPr>
            <p:cNvPr id="27" name="Google Shape;790;p36">
              <a:extLst>
                <a:ext uri="{FF2B5EF4-FFF2-40B4-BE49-F238E27FC236}">
                  <a16:creationId xmlns:a16="http://schemas.microsoft.com/office/drawing/2014/main" xmlns="" id="{3E2DBEE4-D92A-479D-B225-30054F541A14}"/>
                </a:ext>
              </a:extLst>
            </p:cNvPr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>
              <a:extLst>
                <a:ext uri="{FF2B5EF4-FFF2-40B4-BE49-F238E27FC236}">
                  <a16:creationId xmlns:a16="http://schemas.microsoft.com/office/drawing/2014/main" xmlns="" id="{B9BC6C29-178E-4034-8D34-785219045928}"/>
                </a:ext>
              </a:extLst>
            </p:cNvPr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EF3A93A9-D6E1-4BA5-8C2D-C5CB3A1DD42D}"/>
              </a:ext>
            </a:extLst>
          </p:cNvPr>
          <p:cNvGrpSpPr/>
          <p:nvPr/>
        </p:nvGrpSpPr>
        <p:grpSpPr>
          <a:xfrm>
            <a:off x="1095593" y="2532033"/>
            <a:ext cx="1235133" cy="1206833"/>
            <a:chOff x="1092483" y="3885616"/>
            <a:chExt cx="1235133" cy="1206833"/>
          </a:xfrm>
        </p:grpSpPr>
        <p:sp>
          <p:nvSpPr>
            <p:cNvPr id="30" name="Google Shape;810;p36">
              <a:extLst>
                <a:ext uri="{FF2B5EF4-FFF2-40B4-BE49-F238E27FC236}">
                  <a16:creationId xmlns:a16="http://schemas.microsoft.com/office/drawing/2014/main" xmlns="" id="{FBEBB4D7-8F9B-4DBF-8822-1D9351E248A8}"/>
                </a:ext>
              </a:extLst>
            </p:cNvPr>
            <p:cNvSpPr/>
            <p:nvPr/>
          </p:nvSpPr>
          <p:spPr>
            <a:xfrm>
              <a:off x="1092483" y="3885616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C58211F7-716E-488B-8F65-B70AD182DB82}"/>
                </a:ext>
              </a:extLst>
            </p:cNvPr>
            <p:cNvSpPr txBox="1"/>
            <p:nvPr/>
          </p:nvSpPr>
          <p:spPr>
            <a:xfrm>
              <a:off x="1355738" y="4049899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2" name="Google Shape;792;p36">
            <a:extLst>
              <a:ext uri="{FF2B5EF4-FFF2-40B4-BE49-F238E27FC236}">
                <a16:creationId xmlns:a16="http://schemas.microsoft.com/office/drawing/2014/main" xmlns="" id="{23E25605-BBC2-4F8F-B438-0BA18FF77D19}"/>
              </a:ext>
            </a:extLst>
          </p:cNvPr>
          <p:cNvSpPr txBox="1">
            <a:spLocks/>
          </p:cNvSpPr>
          <p:nvPr/>
        </p:nvSpPr>
        <p:spPr>
          <a:xfrm>
            <a:off x="2330725" y="2553698"/>
            <a:ext cx="7980844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oogle Shape;378;p32">
            <a:extLst>
              <a:ext uri="{FF2B5EF4-FFF2-40B4-BE49-F238E27FC236}">
                <a16:creationId xmlns:a16="http://schemas.microsoft.com/office/drawing/2014/main" xmlns="" id="{DA049C9A-F19D-43CE-AF74-3A482201BF81}"/>
              </a:ext>
            </a:extLst>
          </p:cNvPr>
          <p:cNvGrpSpPr/>
          <p:nvPr/>
        </p:nvGrpSpPr>
        <p:grpSpPr>
          <a:xfrm>
            <a:off x="2121903" y="448889"/>
            <a:ext cx="6887969" cy="1669729"/>
            <a:chOff x="589295" y="2199196"/>
            <a:chExt cx="2577800" cy="446948"/>
          </a:xfrm>
        </p:grpSpPr>
        <p:sp>
          <p:nvSpPr>
            <p:cNvPr id="33" name="Google Shape;379;p32">
              <a:extLst>
                <a:ext uri="{FF2B5EF4-FFF2-40B4-BE49-F238E27FC236}">
                  <a16:creationId xmlns:a16="http://schemas.microsoft.com/office/drawing/2014/main" xmlns="" id="{E537C66F-D893-499F-8190-79DAAA5A1F4A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80;p32">
              <a:extLst>
                <a:ext uri="{FF2B5EF4-FFF2-40B4-BE49-F238E27FC236}">
                  <a16:creationId xmlns:a16="http://schemas.microsoft.com/office/drawing/2014/main" xmlns="" id="{D5C45C3C-F8F1-4CBB-95CE-6F1F3EDCFDF9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81;p32">
              <a:extLst>
                <a:ext uri="{FF2B5EF4-FFF2-40B4-BE49-F238E27FC236}">
                  <a16:creationId xmlns:a16="http://schemas.microsoft.com/office/drawing/2014/main" xmlns="" id="{DEB3D54D-E277-4768-882D-35EE8194F1E2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86;p32">
            <a:extLst>
              <a:ext uri="{FF2B5EF4-FFF2-40B4-BE49-F238E27FC236}">
                <a16:creationId xmlns:a16="http://schemas.microsoft.com/office/drawing/2014/main" xmlns="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030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E012A4EC-E688-4FF0-8204-E2994F048523}"/>
              </a:ext>
            </a:extLst>
          </p:cNvPr>
          <p:cNvSpPr/>
          <p:nvPr/>
        </p:nvSpPr>
        <p:spPr>
          <a:xfrm>
            <a:off x="1937266" y="4322790"/>
            <a:ext cx="8767762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sẽ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lấy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bút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tặng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anh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ngựa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hồng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ô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tô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</a:p>
          <a:p>
            <a:pPr lvl="0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Anh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vẫn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sẽ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tặng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nhiều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búp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bê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quần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áo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đủ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sắc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5097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xmlns="" id="{421A586C-3923-4038-A7A8-73EA6F59214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380404"/>
            <a:ext cx="11449049" cy="611564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465B7304-672B-4184-8580-661A17C9E7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1559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93" objId="2"/>
        <p14:triggerEvt type="onClick" time="3593" objId="2"/>
        <p14:stopEvt time="65199" objId="2"/>
        <p14:playEvt time="66085" objId="2"/>
        <p14:stopEvt time="66564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xmlns="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xmlns="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xmlns="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xmlns="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xmlns="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xmlns="" id="{D2ABAEC8-348B-4D64-86E7-9D05725EDA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54" y="1422948"/>
            <a:ext cx="11149292" cy="50356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386;p32">
            <a:extLst>
              <a:ext uri="{FF2B5EF4-FFF2-40B4-BE49-F238E27FC236}">
                <a16:creationId xmlns:a16="http://schemas.microsoft.com/office/drawing/2014/main" xmlns="" id="{15E81FD1-6227-4E8F-9825-DEE3F62DB3D3}"/>
              </a:ext>
            </a:extLst>
          </p:cNvPr>
          <p:cNvSpPr txBox="1">
            <a:spLocks/>
          </p:cNvSpPr>
          <p:nvPr/>
        </p:nvSpPr>
        <p:spPr>
          <a:xfrm>
            <a:off x="326103" y="640079"/>
            <a:ext cx="8279417" cy="613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hơp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xmlns="" id="{E3393F5E-2AD7-4E87-8700-92693924FF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703858"/>
              </p:ext>
            </p:extLst>
          </p:nvPr>
        </p:nvGraphicFramePr>
        <p:xfrm>
          <a:off x="894080" y="3207784"/>
          <a:ext cx="10149840" cy="3172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4920">
                  <a:extLst>
                    <a:ext uri="{9D8B030D-6E8A-4147-A177-3AD203B41FA5}">
                      <a16:colId xmlns:a16="http://schemas.microsoft.com/office/drawing/2014/main" xmlns="" val="662107059"/>
                    </a:ext>
                  </a:extLst>
                </a:gridCol>
                <a:gridCol w="5074920">
                  <a:extLst>
                    <a:ext uri="{9D8B030D-6E8A-4147-A177-3AD203B41FA5}">
                      <a16:colId xmlns:a16="http://schemas.microsoft.com/office/drawing/2014/main" xmlns="" val="1134011245"/>
                    </a:ext>
                  </a:extLst>
                </a:gridCol>
              </a:tblGrid>
              <a:tr h="94079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vật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71605483"/>
                  </a:ext>
                </a:extLst>
              </a:tr>
              <a:tr h="22319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39910628"/>
                  </a:ext>
                </a:extLst>
              </a:tr>
            </a:tbl>
          </a:graphicData>
        </a:graphic>
      </p:graphicFrame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xmlns="" id="{4127BA63-FE5F-4F0D-A545-E343982E4B3E}"/>
              </a:ext>
            </a:extLst>
          </p:cNvPr>
          <p:cNvSpPr/>
          <p:nvPr/>
        </p:nvSpPr>
        <p:spPr>
          <a:xfrm>
            <a:off x="812800" y="1253834"/>
            <a:ext cx="223520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xmlns="" id="{106B061D-8E8D-4753-9CAE-F1A74D8A853E}"/>
              </a:ext>
            </a:extLst>
          </p:cNvPr>
          <p:cNvSpPr/>
          <p:nvPr/>
        </p:nvSpPr>
        <p:spPr>
          <a:xfrm>
            <a:off x="3926843" y="1278308"/>
            <a:ext cx="178308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xmlns="" id="{143B6EDB-C541-43F9-AD4A-7D8CC2C1729F}"/>
              </a:ext>
            </a:extLst>
          </p:cNvPr>
          <p:cNvSpPr/>
          <p:nvPr/>
        </p:nvSpPr>
        <p:spPr>
          <a:xfrm>
            <a:off x="6629402" y="1324954"/>
            <a:ext cx="147827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</a:p>
        </p:txBody>
      </p:sp>
      <p:sp>
        <p:nvSpPr>
          <p:cNvPr id="22" name="Thought Bubble: Cloud 21">
            <a:extLst>
              <a:ext uri="{FF2B5EF4-FFF2-40B4-BE49-F238E27FC236}">
                <a16:creationId xmlns:a16="http://schemas.microsoft.com/office/drawing/2014/main" xmlns="" id="{2D9489B0-6045-4BEB-9EAE-1C7FAF5ABE19}"/>
              </a:ext>
            </a:extLst>
          </p:cNvPr>
          <p:cNvSpPr/>
          <p:nvPr/>
        </p:nvSpPr>
        <p:spPr>
          <a:xfrm>
            <a:off x="8956042" y="1324954"/>
            <a:ext cx="147827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xmlns="" id="{6BFA6D74-D9D8-45A2-B391-364F0CAC38B6}"/>
              </a:ext>
            </a:extLst>
          </p:cNvPr>
          <p:cNvSpPr/>
          <p:nvPr/>
        </p:nvSpPr>
        <p:spPr>
          <a:xfrm>
            <a:off x="1356360" y="2223189"/>
            <a:ext cx="223520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hought Bubble: Cloud 23">
            <a:extLst>
              <a:ext uri="{FF2B5EF4-FFF2-40B4-BE49-F238E27FC236}">
                <a16:creationId xmlns:a16="http://schemas.microsoft.com/office/drawing/2014/main" xmlns="" id="{2B33E5C4-6684-44FE-A22F-211CA3B4C106}"/>
              </a:ext>
            </a:extLst>
          </p:cNvPr>
          <p:cNvSpPr/>
          <p:nvPr/>
        </p:nvSpPr>
        <p:spPr>
          <a:xfrm>
            <a:off x="4495801" y="2237503"/>
            <a:ext cx="178308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hought Bubble: Cloud 24">
            <a:extLst>
              <a:ext uri="{FF2B5EF4-FFF2-40B4-BE49-F238E27FC236}">
                <a16:creationId xmlns:a16="http://schemas.microsoft.com/office/drawing/2014/main" xmlns="" id="{EC12C127-018D-4821-86B6-2CA3BB366659}"/>
              </a:ext>
            </a:extLst>
          </p:cNvPr>
          <p:cNvSpPr/>
          <p:nvPr/>
        </p:nvSpPr>
        <p:spPr>
          <a:xfrm>
            <a:off x="7044692" y="2237503"/>
            <a:ext cx="212851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hought Bubble: Cloud 25">
            <a:extLst>
              <a:ext uri="{FF2B5EF4-FFF2-40B4-BE49-F238E27FC236}">
                <a16:creationId xmlns:a16="http://schemas.microsoft.com/office/drawing/2014/main" xmlns="" id="{B7DF54CD-FC72-4BE9-85FF-B52D6EA55F31}"/>
              </a:ext>
            </a:extLst>
          </p:cNvPr>
          <p:cNvSpPr/>
          <p:nvPr/>
        </p:nvSpPr>
        <p:spPr>
          <a:xfrm>
            <a:off x="9939021" y="2223189"/>
            <a:ext cx="147827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E154F69D-7072-4706-BE76-DEB196B91D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7021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-0.26511 0.430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55" y="21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0.22422 0.4328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1" y="216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64114 0.610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57" y="3053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-0.475 0.478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50" y="239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43646 0.441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23" y="2208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0.40196 0.4814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91" y="2407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7.40741E-7 L 0.35742 0.2914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1456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0.13243 0.449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" y="2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4" grpId="0" animBg="1"/>
      <p:bldP spid="25" grpId="0" animBg="1"/>
      <p:bldP spid="26" grpId="0" animBg="1"/>
      <p:bldP spid="2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xmlns="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xmlns="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xmlns="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xmlns="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xmlns="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sp>
        <p:nvSpPr>
          <p:cNvPr id="21" name="Google Shape;792;p36">
            <a:extLst>
              <a:ext uri="{FF2B5EF4-FFF2-40B4-BE49-F238E27FC236}">
                <a16:creationId xmlns:a16="http://schemas.microsoft.com/office/drawing/2014/main" xmlns="" id="{C0F61090-E16C-421A-93D2-92BC9E9B06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76872" y="1441937"/>
            <a:ext cx="9344487" cy="108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trong bài những câu cho thấy sự ngạc nhiên của Bi khi nhìn thấy cầu vồng.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FA6BF288-08BC-4392-881A-9A3A089AA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849BF2F-38B0-41AC-BD11-1A3AE60118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7" r="12237"/>
          <a:stretch/>
        </p:blipFill>
        <p:spPr>
          <a:xfrm>
            <a:off x="2324213" y="2394530"/>
            <a:ext cx="7191375" cy="3975454"/>
          </a:xfrm>
          <a:prstGeom prst="roundRect">
            <a:avLst/>
          </a:prstGeom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xmlns="" id="{F6A18C2A-AD9D-470A-BD15-E19E6FC1DAF2}"/>
              </a:ext>
            </a:extLst>
          </p:cNvPr>
          <p:cNvSpPr/>
          <p:nvPr/>
        </p:nvSpPr>
        <p:spPr>
          <a:xfrm>
            <a:off x="3869392" y="2935262"/>
            <a:ext cx="4933185" cy="493738"/>
          </a:xfrm>
          <a:prstGeom prst="wedgeRoundRectCallout">
            <a:avLst>
              <a:gd name="adj1" fmla="val -39911"/>
              <a:gd name="adj2" fmla="val 151600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E4C6002-B0D9-499E-AC72-C7A70B3F8F07}"/>
              </a:ext>
            </a:extLst>
          </p:cNvPr>
          <p:cNvSpPr txBox="1"/>
          <p:nvPr/>
        </p:nvSpPr>
        <p:spPr>
          <a:xfrm>
            <a:off x="3876315" y="2810845"/>
            <a:ext cx="5581605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+mj-lt"/>
              </a:rPr>
              <a:t>Cầu vồng kìa! Em nhìn xem! Đẹp quá!</a:t>
            </a:r>
          </a:p>
        </p:txBody>
      </p:sp>
    </p:spTree>
    <p:extLst>
      <p:ext uri="{BB962C8B-B14F-4D97-AF65-F5344CB8AC3E}">
        <p14:creationId xmlns:p14="http://schemas.microsoft.com/office/powerpoint/2010/main" val="2819126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" grpId="0" animBg="1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xmlns="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xmlns="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xmlns="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xmlns="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xmlns="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xmlns="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xmlns="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xmlns="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xmlns="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xmlns="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xmlns="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xmlns="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xmlns="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xmlns="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xmlns="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xmlns="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xmlns="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xmlns="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xmlns="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xmlns="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xmlns="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xmlns="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xmlns="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xmlns="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xmlns="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xmlns="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xmlns="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xmlns="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xmlns="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xmlns="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xmlns="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xmlns="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xmlns="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xmlns="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NIỀM VUI CỦA BI VÀ BỐNG</a:t>
            </a:r>
          </a:p>
        </p:txBody>
      </p:sp>
      <p:grpSp>
        <p:nvGrpSpPr>
          <p:cNvPr id="48" name="14">
            <a:extLst>
              <a:ext uri="{FF2B5EF4-FFF2-40B4-BE49-F238E27FC236}">
                <a16:creationId xmlns:a16="http://schemas.microsoft.com/office/drawing/2014/main" xmlns="" id="{31151818-B080-433D-A619-EB2880751D59}"/>
              </a:ext>
            </a:extLst>
          </p:cNvPr>
          <p:cNvGrpSpPr/>
          <p:nvPr/>
        </p:nvGrpSpPr>
        <p:grpSpPr>
          <a:xfrm>
            <a:off x="3569504" y="1412875"/>
            <a:ext cx="4505325" cy="2016125"/>
            <a:chOff x="2118480" y="1316166"/>
            <a:chExt cx="1512168" cy="1512168"/>
          </a:xfrm>
        </p:grpSpPr>
        <p:sp>
          <p:nvSpPr>
            <p:cNvPr id="49" name="15">
              <a:extLst>
                <a:ext uri="{FF2B5EF4-FFF2-40B4-BE49-F238E27FC236}">
                  <a16:creationId xmlns:a16="http://schemas.microsoft.com/office/drawing/2014/main" xmlns="" id="{AB2C2D91-B1D8-4AD3-B0DB-F2C0AB8ADB6E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0" name="TextBox 67">
              <a:extLst>
                <a:ext uri="{FF2B5EF4-FFF2-40B4-BE49-F238E27FC236}">
                  <a16:creationId xmlns:a16="http://schemas.microsoft.com/office/drawing/2014/main" xmlns="" id="{0C9978AA-7B78-494D-9DD5-BC5A62EAF02C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877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and a child running in front of a rainbow&#10;&#10;Description automatically generated with low confidence">
            <a:extLst>
              <a:ext uri="{FF2B5EF4-FFF2-40B4-BE49-F238E27FC236}">
                <a16:creationId xmlns:a16="http://schemas.microsoft.com/office/drawing/2014/main" xmlns="" id="{552932AB-8441-41C5-A8A9-198504550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5512"/>
            <a:ext cx="12020550" cy="65408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3E2267E-5488-4A55-A290-AD4AB3E9BB39}"/>
              </a:ext>
            </a:extLst>
          </p:cNvPr>
          <p:cNvSpPr txBox="1"/>
          <p:nvPr/>
        </p:nvSpPr>
        <p:spPr>
          <a:xfrm>
            <a:off x="1206398" y="92233"/>
            <a:ext cx="5885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Google Shape;928;p37">
            <a:extLst>
              <a:ext uri="{FF2B5EF4-FFF2-40B4-BE49-F238E27FC236}">
                <a16:creationId xmlns:a16="http://schemas.microsoft.com/office/drawing/2014/main" xmlns="" id="{FC6C6026-6A40-4940-88A0-9E2C135C9153}"/>
              </a:ext>
            </a:extLst>
          </p:cNvPr>
          <p:cNvSpPr txBox="1"/>
          <p:nvPr/>
        </p:nvSpPr>
        <p:spPr>
          <a:xfrm>
            <a:off x="1206398" y="582292"/>
            <a:ext cx="6159151" cy="677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Đoán xem hai bạn nhỏ nói gì với nhau?</a:t>
            </a:r>
            <a:endParaRPr sz="28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grpSp>
        <p:nvGrpSpPr>
          <p:cNvPr id="27" name="Google Shape;378;p32">
            <a:extLst>
              <a:ext uri="{FF2B5EF4-FFF2-40B4-BE49-F238E27FC236}">
                <a16:creationId xmlns:a16="http://schemas.microsoft.com/office/drawing/2014/main" xmlns="" id="{E11E78E0-F5CE-47FE-8A12-693C6680D16B}"/>
              </a:ext>
            </a:extLst>
          </p:cNvPr>
          <p:cNvGrpSpPr/>
          <p:nvPr/>
        </p:nvGrpSpPr>
        <p:grpSpPr>
          <a:xfrm>
            <a:off x="2508410" y="35144"/>
            <a:ext cx="7693187" cy="1266841"/>
            <a:chOff x="603225" y="2182575"/>
            <a:chExt cx="2577800" cy="424450"/>
          </a:xfrm>
        </p:grpSpPr>
        <p:sp>
          <p:nvSpPr>
            <p:cNvPr id="28" name="Google Shape;379;p32">
              <a:extLst>
                <a:ext uri="{FF2B5EF4-FFF2-40B4-BE49-F238E27FC236}">
                  <a16:creationId xmlns:a16="http://schemas.microsoft.com/office/drawing/2014/main" xmlns="" id="{9BC0BB4A-48CC-4B3A-8524-A4B32DA3E522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80;p32">
              <a:extLst>
                <a:ext uri="{FF2B5EF4-FFF2-40B4-BE49-F238E27FC236}">
                  <a16:creationId xmlns:a16="http://schemas.microsoft.com/office/drawing/2014/main" xmlns="" id="{9966CD12-A9DA-4DB6-886C-55FE78293B4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81;p32">
              <a:extLst>
                <a:ext uri="{FF2B5EF4-FFF2-40B4-BE49-F238E27FC236}">
                  <a16:creationId xmlns:a16="http://schemas.microsoft.com/office/drawing/2014/main" xmlns="" id="{2B2A8A97-0202-4FA3-A581-A6FC71D1CC87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386;p32">
            <a:extLst>
              <a:ext uri="{FF2B5EF4-FFF2-40B4-BE49-F238E27FC236}">
                <a16:creationId xmlns:a16="http://schemas.microsoft.com/office/drawing/2014/main" xmlns="" id="{8A82FDD3-03E5-4D5C-A48E-7C045179A9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04813" y="56987"/>
            <a:ext cx="7070400" cy="1082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CỦA BI VÀ BỐNG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1BA41D5F-1617-478D-B34C-8A41933325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4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8" grpId="0"/>
      <p:bldP spid="3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xmlns="" id="{2A3C3E13-A761-4EE7-8533-C3C1B37D6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732" y="3980258"/>
            <a:ext cx="2382813" cy="2051850"/>
          </a:xfrm>
          <a:prstGeom prst="rect">
            <a:avLst/>
          </a:prstGeom>
        </p:spPr>
      </p:pic>
      <p:pic>
        <p:nvPicPr>
          <p:cNvPr id="16" name="Picture 2" descr="Lý thuyết chữ hoa: a, ă, â tiếng việt 2">
            <a:extLst>
              <a:ext uri="{FF2B5EF4-FFF2-40B4-BE49-F238E27FC236}">
                <a16:creationId xmlns:a16="http://schemas.microsoft.com/office/drawing/2014/main" xmlns="" id="{59AEE3D0-B106-4BF8-A22C-DC9FA43E6E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6" t="-2761" r="34532" b="-1"/>
          <a:stretch/>
        </p:blipFill>
        <p:spPr bwMode="auto">
          <a:xfrm>
            <a:off x="617402" y="2347486"/>
            <a:ext cx="2990330" cy="348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Diagram, engineering drawing&#10;&#10;Description automatically generated">
            <a:extLst>
              <a:ext uri="{FF2B5EF4-FFF2-40B4-BE49-F238E27FC236}">
                <a16:creationId xmlns:a16="http://schemas.microsoft.com/office/drawing/2014/main" xmlns="" id="{6B215644-905E-49FA-8F4E-35836FFB3C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583" b="21875"/>
          <a:stretch/>
        </p:blipFill>
        <p:spPr>
          <a:xfrm>
            <a:off x="9366644" y="3967045"/>
            <a:ext cx="2207954" cy="1828191"/>
          </a:xfrm>
          <a:prstGeom prst="rect">
            <a:avLst/>
          </a:prstGeom>
        </p:spPr>
      </p:pic>
      <p:pic>
        <p:nvPicPr>
          <p:cNvPr id="18" name="Picture 2" descr="Lý thuyết chữ hoa: a, ă, â tiếng việt 2">
            <a:extLst>
              <a:ext uri="{FF2B5EF4-FFF2-40B4-BE49-F238E27FC236}">
                <a16:creationId xmlns:a16="http://schemas.microsoft.com/office/drawing/2014/main" xmlns="" id="{29505C9E-6055-466C-969A-1ED4F40E0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2" t="-1381" r="-224" b="-1381"/>
          <a:stretch/>
        </p:blipFill>
        <p:spPr bwMode="auto">
          <a:xfrm>
            <a:off x="6539972" y="2308029"/>
            <a:ext cx="2990330" cy="348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C475521-7A33-44A2-8529-828CB4B89D41}"/>
              </a:ext>
            </a:extLst>
          </p:cNvPr>
          <p:cNvSpPr txBox="1"/>
          <p:nvPr/>
        </p:nvSpPr>
        <p:spPr>
          <a:xfrm>
            <a:off x="2955183" y="946762"/>
            <a:ext cx="5731617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Ă, Â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3270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ướng dẫn viết chữ Ă hoa - Instructions to write uppercase letters Ă - 写大写字母的说明">
            <a:hlinkClick r:id="" action="ppaction://media"/>
            <a:extLst>
              <a:ext uri="{FF2B5EF4-FFF2-40B4-BE49-F238E27FC236}">
                <a16:creationId xmlns:a16="http://schemas.microsoft.com/office/drawing/2014/main" xmlns="" id="{B3433468-E8AB-46DA-9902-F4267B940C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650" y="97744"/>
            <a:ext cx="11950700" cy="66625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06439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3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chữ Â hoa - Instructions to write uppercase letters Â - 写大写字母的说明">
            <a:hlinkClick r:id="" action="ppaction://media"/>
            <a:extLst>
              <a:ext uri="{FF2B5EF4-FFF2-40B4-BE49-F238E27FC236}">
                <a16:creationId xmlns:a16="http://schemas.microsoft.com/office/drawing/2014/main" xmlns="" id="{8124CB7C-2E06-4B0B-A8FD-810D299B6E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7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55336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:a16="http://schemas.microsoft.com/office/drawing/2014/main" xmlns="" id="{4C89809E-4DAE-4B3F-8F7A-84E38EFD47E7}"/>
              </a:ext>
            </a:extLst>
          </p:cNvPr>
          <p:cNvSpPr/>
          <p:nvPr/>
        </p:nvSpPr>
        <p:spPr>
          <a:xfrm>
            <a:off x="932180" y="658987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352CEF4-9DF6-4674-87E6-E637E625E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500187"/>
            <a:ext cx="7467600" cy="126682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C7A9665-D65A-4F8D-BB27-97CB230E49AF}"/>
              </a:ext>
            </a:extLst>
          </p:cNvPr>
          <p:cNvSpPr/>
          <p:nvPr/>
        </p:nvSpPr>
        <p:spPr>
          <a:xfrm>
            <a:off x="2028825" y="3349437"/>
            <a:ext cx="7886700" cy="2667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261DE52-4F2F-4F0A-B520-7E08026636D3}"/>
              </a:ext>
            </a:extLst>
          </p:cNvPr>
          <p:cNvSpPr txBox="1"/>
          <p:nvPr/>
        </p:nvSpPr>
        <p:spPr>
          <a:xfrm>
            <a:off x="2609849" y="3571875"/>
            <a:ext cx="5200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4B963DB-6FE8-46F5-82F5-CA65073C43A9}"/>
              </a:ext>
            </a:extLst>
          </p:cNvPr>
          <p:cNvSpPr txBox="1"/>
          <p:nvPr/>
        </p:nvSpPr>
        <p:spPr>
          <a:xfrm>
            <a:off x="2600324" y="4290358"/>
            <a:ext cx="6134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1E2058B-35A1-42CE-970E-CF27740C63C3}"/>
              </a:ext>
            </a:extLst>
          </p:cNvPr>
          <p:cNvSpPr txBox="1"/>
          <p:nvPr/>
        </p:nvSpPr>
        <p:spPr>
          <a:xfrm>
            <a:off x="2609850" y="5035362"/>
            <a:ext cx="505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ô li?</a:t>
            </a:r>
          </a:p>
        </p:txBody>
      </p:sp>
    </p:spTree>
    <p:extLst>
      <p:ext uri="{BB962C8B-B14F-4D97-AF65-F5344CB8AC3E}">
        <p14:creationId xmlns:p14="http://schemas.microsoft.com/office/powerpoint/2010/main" val="1434618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1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xmlns="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xmlns="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xmlns="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xmlns="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xmlns="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xmlns="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xmlns="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xmlns="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xmlns="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xmlns="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xmlns="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xmlns="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xmlns="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xmlns="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xmlns="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xmlns="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xmlns="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xmlns="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xmlns="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xmlns="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xmlns="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xmlns="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xmlns="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xmlns="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xmlns="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xmlns="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xmlns="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xmlns="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xmlns="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xmlns="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xmlns="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xmlns="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xmlns="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xmlns="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NIỀM VUI CỦA BI VÀ BỐNG</a:t>
            </a:r>
          </a:p>
        </p:txBody>
      </p:sp>
      <p:grpSp>
        <p:nvGrpSpPr>
          <p:cNvPr id="45" name="14">
            <a:extLst>
              <a:ext uri="{FF2B5EF4-FFF2-40B4-BE49-F238E27FC236}">
                <a16:creationId xmlns:a16="http://schemas.microsoft.com/office/drawing/2014/main" xmlns="" id="{C31A4F60-4725-422C-8001-34F08437E5D6}"/>
              </a:ext>
            </a:extLst>
          </p:cNvPr>
          <p:cNvGrpSpPr/>
          <p:nvPr/>
        </p:nvGrpSpPr>
        <p:grpSpPr>
          <a:xfrm>
            <a:off x="3569504" y="1412875"/>
            <a:ext cx="4505325" cy="2016125"/>
            <a:chOff x="2118480" y="1316166"/>
            <a:chExt cx="1512168" cy="1512168"/>
          </a:xfrm>
        </p:grpSpPr>
        <p:sp>
          <p:nvSpPr>
            <p:cNvPr id="46" name="15">
              <a:extLst>
                <a:ext uri="{FF2B5EF4-FFF2-40B4-BE49-F238E27FC236}">
                  <a16:creationId xmlns:a16="http://schemas.microsoft.com/office/drawing/2014/main" xmlns="" id="{F6B05650-437F-4B5C-865F-8CC1D60FC64C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" name="TextBox 67">
              <a:extLst>
                <a:ext uri="{FF2B5EF4-FFF2-40B4-BE49-F238E27FC236}">
                  <a16:creationId xmlns:a16="http://schemas.microsoft.com/office/drawing/2014/main" xmlns="" id="{49A7C333-A5CB-4328-BD84-3EF2760F4B21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74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A35172-DF7F-45FC-84E6-E7F4B4CA65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73038"/>
            <a:ext cx="12192000" cy="72072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1.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Nói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tiếp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để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thành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câu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dưới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đây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5A33BCFB-D822-488A-8BAD-E8A5D0DDF61B}"/>
              </a:ext>
            </a:extLst>
          </p:cNvPr>
          <p:cNvSpPr txBox="1">
            <a:spLocks/>
          </p:cNvSpPr>
          <p:nvPr/>
        </p:nvSpPr>
        <p:spPr>
          <a:xfrm>
            <a:off x="-1" y="17373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20BE876-AA93-42EF-9628-3615A55AF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928" y="1066872"/>
            <a:ext cx="6791325" cy="5838825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xmlns="" id="{F867942D-7CAB-4C45-90E4-2D6DC4EB8B88}"/>
              </a:ext>
            </a:extLst>
          </p:cNvPr>
          <p:cNvSpPr/>
          <p:nvPr/>
        </p:nvSpPr>
        <p:spPr>
          <a:xfrm>
            <a:off x="104775" y="893763"/>
            <a:ext cx="2797914" cy="2072721"/>
          </a:xfrm>
          <a:prstGeom prst="cloudCallout">
            <a:avLst>
              <a:gd name="adj1" fmla="val 57253"/>
              <a:gd name="adj2" fmla="val 3070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xmlns="" id="{7D4F59BD-86A9-49AE-9C2C-73EDA323AE75}"/>
              </a:ext>
            </a:extLst>
          </p:cNvPr>
          <p:cNvSpPr/>
          <p:nvPr/>
        </p:nvSpPr>
        <p:spPr>
          <a:xfrm>
            <a:off x="9124338" y="152475"/>
            <a:ext cx="3067661" cy="2445489"/>
          </a:xfrm>
          <a:prstGeom prst="cloudCallout">
            <a:avLst>
              <a:gd name="adj1" fmla="val -46604"/>
              <a:gd name="adj2" fmla="val 4886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xmlns="" id="{747164D3-41AF-4873-AC1F-4DEE861A4DF2}"/>
              </a:ext>
            </a:extLst>
          </p:cNvPr>
          <p:cNvSpPr/>
          <p:nvPr/>
        </p:nvSpPr>
        <p:spPr>
          <a:xfrm>
            <a:off x="104775" y="3139593"/>
            <a:ext cx="3067661" cy="2796362"/>
          </a:xfrm>
          <a:prstGeom prst="cloudCallout">
            <a:avLst>
              <a:gd name="adj1" fmla="val 57723"/>
              <a:gd name="adj2" fmla="val 2911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xmlns="" id="{A821495F-E21A-415F-8896-AA8DD15E8D23}"/>
              </a:ext>
            </a:extLst>
          </p:cNvPr>
          <p:cNvSpPr/>
          <p:nvPr/>
        </p:nvSpPr>
        <p:spPr>
          <a:xfrm>
            <a:off x="9124339" y="2861856"/>
            <a:ext cx="3067661" cy="2796362"/>
          </a:xfrm>
          <a:prstGeom prst="cloudCallout">
            <a:avLst>
              <a:gd name="adj1" fmla="val -58093"/>
              <a:gd name="adj2" fmla="val 1753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3928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8CC8F3F-F679-497C-88AF-CD43454C89E4}"/>
              </a:ext>
            </a:extLst>
          </p:cNvPr>
          <p:cNvSpPr txBox="1"/>
          <p:nvPr/>
        </p:nvSpPr>
        <p:spPr>
          <a:xfrm>
            <a:off x="526977" y="512128"/>
            <a:ext cx="10781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1-2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7E6DD12-1884-46F3-BD89-C2E7C6D66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241" y="1096904"/>
            <a:ext cx="5969517" cy="537057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xmlns="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xmlns="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873525" y="2499876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ũ vàng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xmlns="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5209289" y="3404499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xmlns="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85769" y="4334832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BC874099-9C1F-43A7-BCB2-5975B872F399}"/>
              </a:ext>
            </a:extLst>
          </p:cNvPr>
          <p:cNvCxnSpPr/>
          <p:nvPr/>
        </p:nvCxnSpPr>
        <p:spPr>
          <a:xfrm>
            <a:off x="5811520" y="3180080"/>
            <a:ext cx="284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xmlns="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821680" y="4074160"/>
            <a:ext cx="6474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xmlns="" id="{86A025D1-49ED-401F-B035-76398F5140D9}"/>
              </a:ext>
            </a:extLst>
          </p:cNvPr>
          <p:cNvCxnSpPr>
            <a:cxnSpLocks/>
          </p:cNvCxnSpPr>
          <p:nvPr/>
        </p:nvCxnSpPr>
        <p:spPr>
          <a:xfrm>
            <a:off x="5821680" y="5014969"/>
            <a:ext cx="6474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0" name="Google Shape;378;p32">
            <a:extLst>
              <a:ext uri="{FF2B5EF4-FFF2-40B4-BE49-F238E27FC236}">
                <a16:creationId xmlns:a16="http://schemas.microsoft.com/office/drawing/2014/main" xmlns="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:a16="http://schemas.microsoft.com/office/drawing/2014/main" xmlns="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:a16="http://schemas.microsoft.com/office/drawing/2014/main" xmlns="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:a16="http://schemas.microsoft.com/office/drawing/2014/main" xmlns="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:a16="http://schemas.microsoft.com/office/drawing/2014/main" xmlns="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xmlns="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CỦA BI VÀ BỐNG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F31208-4E52-44A9-A5BE-310229E7013E}"/>
              </a:ext>
            </a:extLst>
          </p:cNvPr>
          <p:cNvSpPr txBox="1"/>
          <p:nvPr/>
        </p:nvSpPr>
        <p:spPr>
          <a:xfrm>
            <a:off x="619760" y="632884"/>
            <a:ext cx="1120648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7791FD22-94BE-48D4-BB2D-7869657DCF40}"/>
              </a:ext>
            </a:extLst>
          </p:cNvPr>
          <p:cNvSpPr/>
          <p:nvPr/>
        </p:nvSpPr>
        <p:spPr>
          <a:xfrm>
            <a:off x="60960" y="61544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C0E44B3-09E5-4838-9A7B-5A83E16BED1F}"/>
              </a:ext>
            </a:extLst>
          </p:cNvPr>
          <p:cNvSpPr txBox="1"/>
          <p:nvPr/>
        </p:nvSpPr>
        <p:spPr>
          <a:xfrm>
            <a:off x="619760" y="3429000"/>
            <a:ext cx="112064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Anh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Ở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ạ?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A024A64B-3AAE-4FF0-BD15-8519FBBC647A}"/>
              </a:ext>
            </a:extLst>
          </p:cNvPr>
          <p:cNvSpPr/>
          <p:nvPr/>
        </p:nvSpPr>
        <p:spPr>
          <a:xfrm>
            <a:off x="60960" y="341155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852BCD8-2B36-4E70-A438-29426031430A}"/>
              </a:ext>
            </a:extLst>
          </p:cNvPr>
          <p:cNvSpPr txBox="1"/>
          <p:nvPr/>
        </p:nvSpPr>
        <p:spPr>
          <a:xfrm>
            <a:off x="619760" y="5873920"/>
            <a:ext cx="112064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108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929ED3D2-C8F8-4990-B80C-D75CB7C2086C}"/>
              </a:ext>
            </a:extLst>
          </p:cNvPr>
          <p:cNvSpPr/>
          <p:nvPr/>
        </p:nvSpPr>
        <p:spPr>
          <a:xfrm>
            <a:off x="60960" y="5785431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9393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40528" y="2968634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Anh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xmlns="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xmlns="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xmlns="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xmlns="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xmlns="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0FAEA3AA-18AF-4320-9820-A89D2C56E117}"/>
              </a:ext>
            </a:extLst>
          </p:cNvPr>
          <p:cNvCxnSpPr>
            <a:cxnSpLocks/>
          </p:cNvCxnSpPr>
          <p:nvPr/>
        </p:nvCxnSpPr>
        <p:spPr>
          <a:xfrm flipH="1">
            <a:off x="3596640" y="313083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7274560" y="31596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11039163" y="314731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1365349C-3245-4C97-B11C-A3F7F3FBEC04}"/>
              </a:ext>
            </a:extLst>
          </p:cNvPr>
          <p:cNvCxnSpPr>
            <a:cxnSpLocks/>
          </p:cNvCxnSpPr>
          <p:nvPr/>
        </p:nvCxnSpPr>
        <p:spPr>
          <a:xfrm flipH="1">
            <a:off x="11119565" y="31596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4AE5A73B-876B-4BAC-9C5E-7FA38C81A5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41199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04520" y="2959910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xmlns="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xmlns="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xmlns="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xmlns="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xmlns="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3027680" y="313858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8056880" y="312401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11008667" y="312401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11095043" y="31405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69FD3AA4-6C4A-40B8-AE76-928594218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8140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04520" y="2981377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ạ?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xmlns="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xmlns="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xmlns="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xmlns="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xmlns="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2300405" y="316005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4118210" y="317608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7326329" y="36917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7265380" y="367196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16AAAA6A-F9B8-4ADD-A095-FA42137A3CDE}"/>
              </a:ext>
            </a:extLst>
          </p:cNvPr>
          <p:cNvCxnSpPr>
            <a:cxnSpLocks/>
          </p:cNvCxnSpPr>
          <p:nvPr/>
        </p:nvCxnSpPr>
        <p:spPr>
          <a:xfrm flipH="1">
            <a:off x="2361488" y="316005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3555166D-5E94-4918-9FA1-1126BB2EF7CE}"/>
              </a:ext>
            </a:extLst>
          </p:cNvPr>
          <p:cNvCxnSpPr>
            <a:cxnSpLocks/>
          </p:cNvCxnSpPr>
          <p:nvPr/>
        </p:nvCxnSpPr>
        <p:spPr>
          <a:xfrm flipH="1">
            <a:off x="7574492" y="313542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CD5ADA4A-BEAF-4F27-A743-32A1BD0CF7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19031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772553" y="3007040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/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xmlns="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xmlns="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xmlns="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xmlns="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xmlns="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2939650" y="315220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7128855" y="371243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7072006" y="371243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3555166D-5E94-4918-9FA1-1126BB2EF7CE}"/>
              </a:ext>
            </a:extLst>
          </p:cNvPr>
          <p:cNvCxnSpPr>
            <a:cxnSpLocks/>
          </p:cNvCxnSpPr>
          <p:nvPr/>
        </p:nvCxnSpPr>
        <p:spPr>
          <a:xfrm flipH="1">
            <a:off x="8031692" y="316466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034BF368-F4F4-4A43-8C2F-9A68AC2FB1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9755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None/>
            </a:pP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Hũ: bình sành sứ (thủy tinh,…) loại nhỏ, ở giữa phình ra, nhỏ dần về đáy, dùng để đựng.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xmlns="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xmlns="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xmlns="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xmlns="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xmlns="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532566" y="28645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56" name="Picture 55" descr="A child and a child running in front of a rainbow&#10;&#10;Description automatically generated with low confidence">
            <a:extLst>
              <a:ext uri="{FF2B5EF4-FFF2-40B4-BE49-F238E27FC236}">
                <a16:creationId xmlns:a16="http://schemas.microsoft.com/office/drawing/2014/main" xmlns="" id="{4BDFF1CB-61E7-428E-87E7-B95749DDF9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" y="1127211"/>
            <a:ext cx="11369040" cy="6009863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xmlns="" id="{F6E518EE-C252-4CC5-8D5A-EBFC513D3F79}"/>
              </a:ext>
            </a:extLst>
          </p:cNvPr>
          <p:cNvSpPr/>
          <p:nvPr/>
        </p:nvSpPr>
        <p:spPr>
          <a:xfrm>
            <a:off x="8320366" y="479405"/>
            <a:ext cx="2965534" cy="889848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60FAB490-1BE0-47F2-9FE1-5F4EF79096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760</Words>
  <Application>Microsoft Office PowerPoint</Application>
  <PresentationFormat>Custom</PresentationFormat>
  <Paragraphs>90</Paragraphs>
  <Slides>27</Slides>
  <Notes>14</Notes>
  <HiddenSlides>0</HiddenSlides>
  <MMClips>19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Volicy Bulletin Board Thesis by Slidesgo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Nói tiếp để hoàn thành câu dưới đây: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Admin</cp:lastModifiedBy>
  <cp:revision>48</cp:revision>
  <dcterms:created xsi:type="dcterms:W3CDTF">2021-06-19T10:18:58Z</dcterms:created>
  <dcterms:modified xsi:type="dcterms:W3CDTF">2021-10-06T02:05:18Z</dcterms:modified>
</cp:coreProperties>
</file>