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20" r:id="rId5"/>
    <p:sldMasterId id="2147483734" r:id="rId6"/>
    <p:sldMasterId id="2147483746" r:id="rId7"/>
  </p:sldMasterIdLst>
  <p:notesMasterIdLst>
    <p:notesMasterId r:id="rId41"/>
  </p:notesMasterIdLst>
  <p:sldIdLst>
    <p:sldId id="257" r:id="rId8"/>
    <p:sldId id="474" r:id="rId9"/>
    <p:sldId id="264" r:id="rId10"/>
    <p:sldId id="258" r:id="rId11"/>
    <p:sldId id="470" r:id="rId12"/>
    <p:sldId id="473" r:id="rId13"/>
    <p:sldId id="471" r:id="rId14"/>
    <p:sldId id="310" r:id="rId15"/>
    <p:sldId id="485" r:id="rId16"/>
    <p:sldId id="467" r:id="rId17"/>
    <p:sldId id="260" r:id="rId18"/>
    <p:sldId id="477" r:id="rId19"/>
    <p:sldId id="468" r:id="rId20"/>
    <p:sldId id="478" r:id="rId21"/>
    <p:sldId id="479" r:id="rId22"/>
    <p:sldId id="340" r:id="rId23"/>
    <p:sldId id="480" r:id="rId24"/>
    <p:sldId id="482" r:id="rId25"/>
    <p:sldId id="481" r:id="rId26"/>
    <p:sldId id="483" r:id="rId27"/>
    <p:sldId id="267" r:id="rId28"/>
    <p:sldId id="486" r:id="rId29"/>
    <p:sldId id="487" r:id="rId30"/>
    <p:sldId id="488" r:id="rId31"/>
    <p:sldId id="489" r:id="rId32"/>
    <p:sldId id="490" r:id="rId33"/>
    <p:sldId id="491" r:id="rId34"/>
    <p:sldId id="496" r:id="rId35"/>
    <p:sldId id="492" r:id="rId36"/>
    <p:sldId id="494" r:id="rId37"/>
    <p:sldId id="493" r:id="rId38"/>
    <p:sldId id="495" r:id="rId39"/>
    <p:sldId id="47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45" d="100"/>
          <a:sy n="45" d="100"/>
        </p:scale>
        <p:origin x="-102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92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54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60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7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5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47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91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59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9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8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7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98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4/10/2021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4/10/2021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4/10/2021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4/10/2021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52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0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48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803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83549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8496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551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003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6006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138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72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0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2021/10/4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7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2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gif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gif"/><Relationship Id="rId17" Type="http://schemas.openxmlformats.org/officeDocument/2006/relationships/image" Target="../media/image28.gif"/><Relationship Id="rId2" Type="http://schemas.openxmlformats.org/officeDocument/2006/relationships/audio" Target="../media/media2.mp3"/><Relationship Id="rId16" Type="http://schemas.openxmlformats.org/officeDocument/2006/relationships/image" Target="../media/image27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3.xml"/><Relationship Id="rId5" Type="http://schemas.microsoft.com/office/2007/relationships/media" Target="../media/media4.mp3"/><Relationship Id="rId15" Type="http://schemas.openxmlformats.org/officeDocument/2006/relationships/image" Target="../media/image26.gif"/><Relationship Id="rId10" Type="http://schemas.openxmlformats.org/officeDocument/2006/relationships/audio" Target="../media/media6.mp3"/><Relationship Id="rId19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gif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audio" Target="../media/audio3.wav"/><Relationship Id="rId9" Type="http://schemas.openxmlformats.org/officeDocument/2006/relationships/image" Target="../media/image30.gif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31.gif"/><Relationship Id="rId12" Type="http://schemas.openxmlformats.org/officeDocument/2006/relationships/image" Target="../media/image3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4.gif"/><Relationship Id="rId11" Type="http://schemas.openxmlformats.org/officeDocument/2006/relationships/image" Target="../media/image28.gif"/><Relationship Id="rId5" Type="http://schemas.openxmlformats.org/officeDocument/2006/relationships/image" Target="../media/image29.gif"/><Relationship Id="rId15" Type="http://schemas.microsoft.com/office/2007/relationships/hdphoto" Target="../media/hdphoto2.wdp"/><Relationship Id="rId10" Type="http://schemas.openxmlformats.org/officeDocument/2006/relationships/image" Target="../media/image30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19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gif"/><Relationship Id="rId11" Type="http://schemas.openxmlformats.org/officeDocument/2006/relationships/image" Target="../media/image32.png"/><Relationship Id="rId5" Type="http://schemas.openxmlformats.org/officeDocument/2006/relationships/image" Target="../media/image29.gif"/><Relationship Id="rId10" Type="http://schemas.openxmlformats.org/officeDocument/2006/relationships/image" Target="../media/image31.gif"/><Relationship Id="rId4" Type="http://schemas.openxmlformats.org/officeDocument/2006/relationships/audio" Target="../media/audio4.wav"/><Relationship Id="rId9" Type="http://schemas.openxmlformats.org/officeDocument/2006/relationships/image" Target="../media/image28.gif"/><Relationship Id="rId1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0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xmlns="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xmlns="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xmlns="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xmlns="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xmlns="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xmlns="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xmlns="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xmlns="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algn="ctr"/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noProof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xmlns="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xmlns="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xmlns="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xmlns="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xmlns="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xmlns="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xmlns="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xmlns="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xmlns="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xmlns="" id="{4A3A9E26-CAC6-4E3C-BEF5-0E96AD462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7631" y="50956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C8333A0D-EA70-40D8-99F3-699751D48C91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B13B03CA-D329-49EF-A566-042E79C2EE9B}"/>
              </a:ext>
            </a:extLst>
          </p:cNvPr>
          <p:cNvSpPr/>
          <p:nvPr/>
        </p:nvSpPr>
        <p:spPr>
          <a:xfrm>
            <a:off x="32552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E291A0A1-D218-4075-ADBB-4F45871B9FD2}"/>
              </a:ext>
            </a:extLst>
          </p:cNvPr>
          <p:cNvSpPr/>
          <p:nvPr/>
        </p:nvSpPr>
        <p:spPr>
          <a:xfrm>
            <a:off x="3994667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4EF5EA6-F810-4FA7-8DAB-40A7BA681070}"/>
              </a:ext>
            </a:extLst>
          </p:cNvPr>
          <p:cNvSpPr/>
          <p:nvPr/>
        </p:nvSpPr>
        <p:spPr>
          <a:xfrm>
            <a:off x="4047070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xmlns="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xmlns="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xmlns="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xmlns="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xmlns="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xmlns="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xmlns="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xmlns="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xmlns="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xmlns="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xmlns="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xmlns="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xmlns="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xmlns="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B327375-4554-4BE3-B834-83A4D5E673F9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FF097F0-3C46-4C7A-B4C7-C6BA027FEEE6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xmlns="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F4060B-6366-4EE4-A7D5-EB757FC7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0C5BCD-4BAB-4813-ADC7-70B7637FE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DFC3F174-8644-4512-B433-F58853033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B90938-EB29-4FCE-B80C-AB8A2563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92" y="-66554"/>
            <a:ext cx="629427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F7C5636-C499-464A-B51D-B22AA7FD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54"/>
            <a:ext cx="6467475" cy="1152525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xmlns="" id="{E96162BA-DC79-4BED-B95A-B317DF24E97C}"/>
              </a:ext>
            </a:extLst>
          </p:cNvPr>
          <p:cNvSpPr/>
          <p:nvPr/>
        </p:nvSpPr>
        <p:spPr>
          <a:xfrm>
            <a:off x="350874" y="990692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5C284E-85ED-4370-9B23-43D36A453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74" y="4081565"/>
            <a:ext cx="4410297" cy="937002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xmlns="" id="{9006B8FA-1B2C-44EF-B4AA-0B858D623DF6}"/>
              </a:ext>
            </a:extLst>
          </p:cNvPr>
          <p:cNvSpPr/>
          <p:nvPr/>
        </p:nvSpPr>
        <p:spPr>
          <a:xfrm>
            <a:off x="133530" y="4900732"/>
            <a:ext cx="5387593" cy="193315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xem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Nghe –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(2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khổ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cuối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8EECE3-26DE-40F3-BEE9-A533CDEC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7BDEE915-87DB-4B46-9A51-43AEC036B7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xmlns="" id="{38AC8826-0096-4024-921D-F77B8AAF75A0}"/>
              </a:ext>
            </a:extLst>
          </p:cNvPr>
          <p:cNvSpPr/>
          <p:nvPr/>
        </p:nvSpPr>
        <p:spPr>
          <a:xfrm>
            <a:off x="733645" y="1499302"/>
            <a:ext cx="10159683" cy="4933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0F90F1B-688D-4EF1-911C-F8FA7069765C}"/>
              </a:ext>
            </a:extLst>
          </p:cNvPr>
          <p:cNvSpPr txBox="1"/>
          <p:nvPr/>
        </p:nvSpPr>
        <p:spPr>
          <a:xfrm>
            <a:off x="4006702" y="1300366"/>
            <a:ext cx="4178595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</p:txBody>
      </p:sp>
      <p:pic>
        <p:nvPicPr>
          <p:cNvPr id="10" name="Content Placeholder 20" descr="logo">
            <a:extLst>
              <a:ext uri="{FF2B5EF4-FFF2-40B4-BE49-F238E27FC236}">
                <a16:creationId xmlns:a16="http://schemas.microsoft.com/office/drawing/2014/main" xmlns="" id="{DFE86528-4792-48F5-BD04-440432A98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1431" y="550568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Tìm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những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còn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thiếu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b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</a:b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thuộc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8F1869-70EE-4668-B17B-6ECF8D18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47" y="1956391"/>
            <a:ext cx="8410353" cy="4183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5C0F644-ACF1-4287-9539-A47AFEBEDC91}"/>
              </a:ext>
            </a:extLst>
          </p:cNvPr>
          <p:cNvSpPr txBox="1"/>
          <p:nvPr/>
        </p:nvSpPr>
        <p:spPr>
          <a:xfrm>
            <a:off x="3540640" y="424492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0B4E077-E2B7-4352-A0D8-657B3750624D}"/>
              </a:ext>
            </a:extLst>
          </p:cNvPr>
          <p:cNvSpPr txBox="1"/>
          <p:nvPr/>
        </p:nvSpPr>
        <p:spPr>
          <a:xfrm>
            <a:off x="3540641" y="5564740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C045DF7-A88B-40B1-B379-8090F0C294B0}"/>
              </a:ext>
            </a:extLst>
          </p:cNvPr>
          <p:cNvSpPr txBox="1"/>
          <p:nvPr/>
        </p:nvSpPr>
        <p:spPr>
          <a:xfrm>
            <a:off x="7570381" y="2967335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AA1AFE9-12BB-4BE3-9BEA-E4A2DF59506A}"/>
              </a:ext>
            </a:extLst>
          </p:cNvPr>
          <p:cNvSpPr txBox="1"/>
          <p:nvPr/>
        </p:nvSpPr>
        <p:spPr>
          <a:xfrm>
            <a:off x="7644809" y="420911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6C7EAA6-19F6-4F02-A36D-29FEA5064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4" y="681037"/>
            <a:ext cx="7761766" cy="160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C9D436-5889-4FEA-AFB3-685E757D6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964" y="3214133"/>
            <a:ext cx="1148315" cy="1145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86E4192-E49F-4594-9C57-767A67567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066" y="3214132"/>
            <a:ext cx="1148315" cy="1060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799BC1-7F2A-4629-A1D5-B1C50936F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6168" y="3214133"/>
            <a:ext cx="992372" cy="10601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66C68BB4-8C1F-49CB-8B54-556122D907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462" y="3214132"/>
            <a:ext cx="1148315" cy="10601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5F5C4A3-C593-4691-81CF-7822D58BB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6699" y="3214132"/>
            <a:ext cx="979302" cy="930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8B2BCFC-DD08-408B-A609-845137018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2353" y="3149118"/>
            <a:ext cx="1297048" cy="10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9559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037BB0-FB0B-47BA-99A3-70F5F63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88B2EE-846A-4B22-8851-9615E237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xmlns="" id="{F30C9E97-2A99-4540-ABF2-614B6E725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5AECAB6-B5B9-4031-B728-86E27EAAC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4" y="365125"/>
            <a:ext cx="4238625" cy="220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859C3B8-4946-47C8-A39A-9E84C2DF4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854" y="544286"/>
            <a:ext cx="5764531" cy="54755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AE5BF30F-5C5C-4B0D-9603-0FCEC7D4D00E}"/>
              </a:ext>
            </a:extLst>
          </p:cNvPr>
          <p:cNvSpPr/>
          <p:nvPr/>
        </p:nvSpPr>
        <p:spPr>
          <a:xfrm>
            <a:off x="2166257" y="2911928"/>
            <a:ext cx="1872343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endParaRPr lang="en-US" sz="3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3826D904-1A12-489B-BA35-88F026D3EF2F}"/>
              </a:ext>
            </a:extLst>
          </p:cNvPr>
          <p:cNvCxnSpPr/>
          <p:nvPr/>
        </p:nvCxnSpPr>
        <p:spPr>
          <a:xfrm flipV="1">
            <a:off x="4038600" y="1467077"/>
            <a:ext cx="3439886" cy="1961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15E0102-6FCA-4A24-8DB8-67D2C188643A}"/>
              </a:ext>
            </a:extLst>
          </p:cNvPr>
          <p:cNvCxnSpPr>
            <a:cxnSpLocks/>
          </p:cNvCxnSpPr>
          <p:nvPr/>
        </p:nvCxnSpPr>
        <p:spPr>
          <a:xfrm flipV="1">
            <a:off x="4038600" y="3282043"/>
            <a:ext cx="3330893" cy="146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6EC48DC0-0C93-438C-86D8-AD9EFA08124C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3520644" cy="1774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3E540169-439C-4ABC-A275-E5BFE96F70E1}"/>
              </a:ext>
            </a:extLst>
          </p:cNvPr>
          <p:cNvCxnSpPr>
            <a:cxnSpLocks/>
          </p:cNvCxnSpPr>
          <p:nvPr/>
        </p:nvCxnSpPr>
        <p:spPr>
          <a:xfrm>
            <a:off x="4093096" y="3456892"/>
            <a:ext cx="5257733" cy="34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065E86AE-4DB4-485B-8F10-2330CCEF4086}"/>
              </a:ext>
            </a:extLst>
          </p:cNvPr>
          <p:cNvSpPr/>
          <p:nvPr/>
        </p:nvSpPr>
        <p:spPr>
          <a:xfrm>
            <a:off x="1230086" y="4544445"/>
            <a:ext cx="2670401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B27AC83D-52B4-4134-854F-EB8DC70FF719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3900487" y="1690689"/>
            <a:ext cx="1977799" cy="3370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3F512268-2A2D-480C-85C4-E4EED38A60F6}"/>
              </a:ext>
            </a:extLst>
          </p:cNvPr>
          <p:cNvCxnSpPr>
            <a:cxnSpLocks/>
          </p:cNvCxnSpPr>
          <p:nvPr/>
        </p:nvCxnSpPr>
        <p:spPr>
          <a:xfrm>
            <a:off x="3900487" y="5167312"/>
            <a:ext cx="2195513" cy="360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xmlns="" id="{C4745912-47F4-4385-B3C3-C436920A8D8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5207319" cy="1137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7CB112C1-5F30-4294-B1A2-63816EEED6B1}"/>
              </a:ext>
            </a:extLst>
          </p:cNvPr>
          <p:cNvCxnSpPr>
            <a:cxnSpLocks/>
          </p:cNvCxnSpPr>
          <p:nvPr/>
        </p:nvCxnSpPr>
        <p:spPr>
          <a:xfrm flipV="1">
            <a:off x="4110853" y="1814769"/>
            <a:ext cx="5207319" cy="162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B8195C0-D0B4-42AA-A5A8-34D07EBAF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AB0DE7-B591-4A11-A31E-9601BC42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25625"/>
            <a:ext cx="8218714" cy="313009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xmlns="" id="{378BC5B0-4104-406E-B098-C48A82F04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58F730BD-CCEE-4BF0-A20C-C5D576B2B801}"/>
              </a:ext>
            </a:extLst>
          </p:cNvPr>
          <p:cNvCxnSpPr/>
          <p:nvPr/>
        </p:nvCxnSpPr>
        <p:spPr>
          <a:xfrm>
            <a:off x="4332514" y="3102429"/>
            <a:ext cx="1415143" cy="1382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C8CC3495-EE8B-494A-AE36-346C62DD0452}"/>
              </a:ext>
            </a:extLst>
          </p:cNvPr>
          <p:cNvCxnSpPr/>
          <p:nvPr/>
        </p:nvCxnSpPr>
        <p:spPr>
          <a:xfrm flipV="1">
            <a:off x="4332514" y="3102429"/>
            <a:ext cx="1415143" cy="696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4C1C9AEC-F849-4247-9C12-F3544901862E}"/>
              </a:ext>
            </a:extLst>
          </p:cNvPr>
          <p:cNvCxnSpPr/>
          <p:nvPr/>
        </p:nvCxnSpPr>
        <p:spPr>
          <a:xfrm flipV="1">
            <a:off x="4332514" y="3799114"/>
            <a:ext cx="1415143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506B77-B346-4973-99E8-5E07DF54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9" y="681037"/>
            <a:ext cx="6322560" cy="84296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65A357B4-758A-4CC4-87B9-F938D4F00835}"/>
              </a:ext>
            </a:extLst>
          </p:cNvPr>
          <p:cNvSpPr/>
          <p:nvPr/>
        </p:nvSpPr>
        <p:spPr>
          <a:xfrm>
            <a:off x="2743200" y="2220686"/>
            <a:ext cx="7190509" cy="2392878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xmlns="" id="{1D3C55DA-A6B2-47B4-9DF0-EB47686AB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220004-9E8F-4518-9AAB-1F7D49F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5" y="92393"/>
            <a:ext cx="7771720" cy="4533446"/>
          </a:xfrm>
          <a:prstGeom prst="rect">
            <a:avLst/>
          </a:prstGeom>
        </p:spPr>
      </p:pic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xmlns="" id="{75C22983-3821-4D17-9A37-E6FFC7872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xmlns="" id="{4CBC0A9C-BDA5-4C8B-A7DC-7A85C380D5E6}"/>
              </a:ext>
            </a:extLst>
          </p:cNvPr>
          <p:cNvSpPr/>
          <p:nvPr/>
        </p:nvSpPr>
        <p:spPr>
          <a:xfrm>
            <a:off x="664030" y="4625839"/>
            <a:ext cx="10831284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1818" y="651164"/>
            <a:ext cx="86868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2 đến 3 hoặc 4 câu giới thiệu về bản thân mình</a:t>
            </a:r>
          </a:p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-Họ tên em là gì?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-Em học lớp mấy, trường nào?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-Sở thích của em là gì?</a:t>
            </a:r>
          </a:p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34836" y="3754582"/>
            <a:ext cx="88946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Ví dụ: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Em tên là Vũ Trường Quy. Em học lớp 2A3, trường tiểu học An Thái. Sở thích của em là đá bóng.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23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2DCC34-90ED-47E0-BC8F-9AA60C1D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ate.com - Bé Thái An lớp MC nhí giới thiệu về bản thân_1080pFHR">
            <a:hlinkClick r:id="" action="ppaction://media"/>
            <a:extLst>
              <a:ext uri="{FF2B5EF4-FFF2-40B4-BE49-F238E27FC236}">
                <a16:creationId xmlns:a16="http://schemas.microsoft.com/office/drawing/2014/main" xmlns="" id="{51FE91A5-0FFD-44E7-A6CB-039980EA2C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867E72CA-898F-4A93-908D-199A3E93380B}"/>
              </a:ext>
            </a:extLst>
          </p:cNvPr>
          <p:cNvSpPr txBox="1">
            <a:spLocks/>
          </p:cNvSpPr>
          <p:nvPr/>
        </p:nvSpPr>
        <p:spPr>
          <a:xfrm>
            <a:off x="1828800" y="50006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2-3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tự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thiệu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thân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263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xmlns="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428798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xmlns="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xmlns="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xmlns="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xmlns="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651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xmlns="" id="{9313FB27-D8BF-4BDA-8F85-CC26149D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1480" y="92393"/>
            <a:ext cx="1564640" cy="1598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CE4C519-91CE-40D1-A9C1-103ACF450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109" y="293915"/>
            <a:ext cx="8326891" cy="2852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1997F0C-179F-4E81-872D-4F200E2AF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1429" y="3145971"/>
            <a:ext cx="6128657" cy="34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xmlns="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xmlns="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033" y="5259705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B2141273-8F8A-4217-A9D4-C2988F0FFD90}"/>
              </a:ext>
            </a:extLst>
          </p:cNvPr>
          <p:cNvSpPr/>
          <p:nvPr/>
        </p:nvSpPr>
        <p:spPr>
          <a:xfrm>
            <a:off x="8523768" y="18217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  C  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773518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31" y="1933575"/>
            <a:ext cx="8953500" cy="1495425"/>
          </a:xfrm>
          <a:prstGeom prst="rect">
            <a:avLst/>
          </a:prstGeom>
        </p:spPr>
      </p:pic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xmlns="" id="{17651466-5006-4891-942E-14441C57F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1043</Words>
  <Application>Microsoft Office PowerPoint</Application>
  <PresentationFormat>Custom</PresentationFormat>
  <Paragraphs>221</Paragraphs>
  <Slides>33</Slides>
  <Notes>14</Notes>
  <HiddenSlides>0</HiddenSlides>
  <MMClips>7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1_Office Theme</vt:lpstr>
      <vt:lpstr>Office Theme</vt:lpstr>
      <vt:lpstr>2_Office Theme</vt:lpstr>
      <vt:lpstr>Default Design</vt:lpstr>
      <vt:lpstr>3_Office Theme</vt:lpstr>
      <vt:lpstr>1_Office 主题​​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Nghe – viết: Ngày hôm qua đâu rồi (2 khổ cuối)</vt:lpstr>
      <vt:lpstr>2. Tìm những chữ cái còn thiếu trong bảng.  Học thuộc tên các chữ cái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</cp:lastModifiedBy>
  <cp:revision>26</cp:revision>
  <dcterms:created xsi:type="dcterms:W3CDTF">2021-05-21T10:43:38Z</dcterms:created>
  <dcterms:modified xsi:type="dcterms:W3CDTF">2021-10-04T08:37:51Z</dcterms:modified>
</cp:coreProperties>
</file>