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3725A-9031-0B2C-B564-72708FD3A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1A183F-DB0A-6F40-0219-0B7E8EC132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1D9B6B-07AC-A720-CCC9-CE5911FC7BFA}"/>
              </a:ext>
            </a:extLst>
          </p:cNvPr>
          <p:cNvSpPr>
            <a:spLocks noGrp="1"/>
          </p:cNvSpPr>
          <p:nvPr>
            <p:ph type="dt" sz="half" idx="10"/>
          </p:nvPr>
        </p:nvSpPr>
        <p:spPr/>
        <p:txBody>
          <a:bodyPr/>
          <a:lstStyle/>
          <a:p>
            <a:fld id="{73FAF756-22F7-4198-BDB2-CE14D2F3BFA5}" type="datetimeFigureOut">
              <a:rPr lang="en-US" smtClean="0"/>
              <a:t>24/12/2024</a:t>
            </a:fld>
            <a:endParaRPr lang="en-US"/>
          </a:p>
        </p:txBody>
      </p:sp>
      <p:sp>
        <p:nvSpPr>
          <p:cNvPr id="5" name="Footer Placeholder 4">
            <a:extLst>
              <a:ext uri="{FF2B5EF4-FFF2-40B4-BE49-F238E27FC236}">
                <a16:creationId xmlns:a16="http://schemas.microsoft.com/office/drawing/2014/main" id="{A83A71D2-2936-FA8D-BF75-78FDD0900F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6188B-FC5C-573F-9BB5-08694AC16359}"/>
              </a:ext>
            </a:extLst>
          </p:cNvPr>
          <p:cNvSpPr>
            <a:spLocks noGrp="1"/>
          </p:cNvSpPr>
          <p:nvPr>
            <p:ph type="sldNum" sz="quarter" idx="12"/>
          </p:nvPr>
        </p:nvSpPr>
        <p:spPr/>
        <p:txBody>
          <a:bodyPr/>
          <a:lstStyle/>
          <a:p>
            <a:fld id="{6C057F5D-92CB-4994-9806-DECE199ACF42}" type="slidenum">
              <a:rPr lang="en-US" smtClean="0"/>
              <a:t>‹#›</a:t>
            </a:fld>
            <a:endParaRPr lang="en-US"/>
          </a:p>
        </p:txBody>
      </p:sp>
    </p:spTree>
    <p:extLst>
      <p:ext uri="{BB962C8B-B14F-4D97-AF65-F5344CB8AC3E}">
        <p14:creationId xmlns:p14="http://schemas.microsoft.com/office/powerpoint/2010/main" val="333070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10522-23BE-E685-C7A9-0825C04E84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C51D68-92AE-8684-5D7E-0DF5669F4A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1846F-0387-DCE5-AC6A-7C6BBA7FFFE7}"/>
              </a:ext>
            </a:extLst>
          </p:cNvPr>
          <p:cNvSpPr>
            <a:spLocks noGrp="1"/>
          </p:cNvSpPr>
          <p:nvPr>
            <p:ph type="dt" sz="half" idx="10"/>
          </p:nvPr>
        </p:nvSpPr>
        <p:spPr/>
        <p:txBody>
          <a:bodyPr/>
          <a:lstStyle/>
          <a:p>
            <a:fld id="{73FAF756-22F7-4198-BDB2-CE14D2F3BFA5}" type="datetimeFigureOut">
              <a:rPr lang="en-US" smtClean="0"/>
              <a:t>24/12/2024</a:t>
            </a:fld>
            <a:endParaRPr lang="en-US"/>
          </a:p>
        </p:txBody>
      </p:sp>
      <p:sp>
        <p:nvSpPr>
          <p:cNvPr id="5" name="Footer Placeholder 4">
            <a:extLst>
              <a:ext uri="{FF2B5EF4-FFF2-40B4-BE49-F238E27FC236}">
                <a16:creationId xmlns:a16="http://schemas.microsoft.com/office/drawing/2014/main" id="{087FF99C-1B8B-C018-6535-9598FB7FF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3ADCE-C2E3-85A5-0003-B45846E778FA}"/>
              </a:ext>
            </a:extLst>
          </p:cNvPr>
          <p:cNvSpPr>
            <a:spLocks noGrp="1"/>
          </p:cNvSpPr>
          <p:nvPr>
            <p:ph type="sldNum" sz="quarter" idx="12"/>
          </p:nvPr>
        </p:nvSpPr>
        <p:spPr/>
        <p:txBody>
          <a:bodyPr/>
          <a:lstStyle/>
          <a:p>
            <a:fld id="{6C057F5D-92CB-4994-9806-DECE199ACF42}" type="slidenum">
              <a:rPr lang="en-US" smtClean="0"/>
              <a:t>‹#›</a:t>
            </a:fld>
            <a:endParaRPr lang="en-US"/>
          </a:p>
        </p:txBody>
      </p:sp>
    </p:spTree>
    <p:extLst>
      <p:ext uri="{BB962C8B-B14F-4D97-AF65-F5344CB8AC3E}">
        <p14:creationId xmlns:p14="http://schemas.microsoft.com/office/powerpoint/2010/main" val="3110974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CD9C8-6ED9-6C74-179B-3B060C1718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E1FEA-1B2F-0814-9DC9-2FFF93693B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FF366-B75E-2AE4-D33B-4FE7C1D2C0FB}"/>
              </a:ext>
            </a:extLst>
          </p:cNvPr>
          <p:cNvSpPr>
            <a:spLocks noGrp="1"/>
          </p:cNvSpPr>
          <p:nvPr>
            <p:ph type="dt" sz="half" idx="10"/>
          </p:nvPr>
        </p:nvSpPr>
        <p:spPr/>
        <p:txBody>
          <a:bodyPr/>
          <a:lstStyle/>
          <a:p>
            <a:fld id="{73FAF756-22F7-4198-BDB2-CE14D2F3BFA5}" type="datetimeFigureOut">
              <a:rPr lang="en-US" smtClean="0"/>
              <a:t>24/12/2024</a:t>
            </a:fld>
            <a:endParaRPr lang="en-US"/>
          </a:p>
        </p:txBody>
      </p:sp>
      <p:sp>
        <p:nvSpPr>
          <p:cNvPr id="5" name="Footer Placeholder 4">
            <a:extLst>
              <a:ext uri="{FF2B5EF4-FFF2-40B4-BE49-F238E27FC236}">
                <a16:creationId xmlns:a16="http://schemas.microsoft.com/office/drawing/2014/main" id="{37C4DF63-B160-FA73-1E09-1137B4379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17BA-2B44-DA27-CDC1-CE708DEB9362}"/>
              </a:ext>
            </a:extLst>
          </p:cNvPr>
          <p:cNvSpPr>
            <a:spLocks noGrp="1"/>
          </p:cNvSpPr>
          <p:nvPr>
            <p:ph type="sldNum" sz="quarter" idx="12"/>
          </p:nvPr>
        </p:nvSpPr>
        <p:spPr/>
        <p:txBody>
          <a:bodyPr/>
          <a:lstStyle/>
          <a:p>
            <a:fld id="{6C057F5D-92CB-4994-9806-DECE199ACF42}" type="slidenum">
              <a:rPr lang="en-US" smtClean="0"/>
              <a:t>‹#›</a:t>
            </a:fld>
            <a:endParaRPr lang="en-US"/>
          </a:p>
        </p:txBody>
      </p:sp>
    </p:spTree>
    <p:extLst>
      <p:ext uri="{BB962C8B-B14F-4D97-AF65-F5344CB8AC3E}">
        <p14:creationId xmlns:p14="http://schemas.microsoft.com/office/powerpoint/2010/main" val="3132713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F72A8-F113-2C9A-2993-70BB7DB466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09143-86CA-78D5-8349-149117A69D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70326-C5A6-096C-DEB0-EADCFEE402F1}"/>
              </a:ext>
            </a:extLst>
          </p:cNvPr>
          <p:cNvSpPr>
            <a:spLocks noGrp="1"/>
          </p:cNvSpPr>
          <p:nvPr>
            <p:ph type="dt" sz="half" idx="10"/>
          </p:nvPr>
        </p:nvSpPr>
        <p:spPr/>
        <p:txBody>
          <a:bodyPr/>
          <a:lstStyle/>
          <a:p>
            <a:fld id="{73FAF756-22F7-4198-BDB2-CE14D2F3BFA5}" type="datetimeFigureOut">
              <a:rPr lang="en-US" smtClean="0"/>
              <a:t>24/12/2024</a:t>
            </a:fld>
            <a:endParaRPr lang="en-US"/>
          </a:p>
        </p:txBody>
      </p:sp>
      <p:sp>
        <p:nvSpPr>
          <p:cNvPr id="5" name="Footer Placeholder 4">
            <a:extLst>
              <a:ext uri="{FF2B5EF4-FFF2-40B4-BE49-F238E27FC236}">
                <a16:creationId xmlns:a16="http://schemas.microsoft.com/office/drawing/2014/main" id="{4DA229E9-DB08-C92E-969D-B7B028274F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E25AD-7C34-7475-8AB2-BC36EBBD8CB6}"/>
              </a:ext>
            </a:extLst>
          </p:cNvPr>
          <p:cNvSpPr>
            <a:spLocks noGrp="1"/>
          </p:cNvSpPr>
          <p:nvPr>
            <p:ph type="sldNum" sz="quarter" idx="12"/>
          </p:nvPr>
        </p:nvSpPr>
        <p:spPr/>
        <p:txBody>
          <a:bodyPr/>
          <a:lstStyle/>
          <a:p>
            <a:fld id="{6C057F5D-92CB-4994-9806-DECE199ACF42}" type="slidenum">
              <a:rPr lang="en-US" smtClean="0"/>
              <a:t>‹#›</a:t>
            </a:fld>
            <a:endParaRPr lang="en-US"/>
          </a:p>
        </p:txBody>
      </p:sp>
    </p:spTree>
    <p:extLst>
      <p:ext uri="{BB962C8B-B14F-4D97-AF65-F5344CB8AC3E}">
        <p14:creationId xmlns:p14="http://schemas.microsoft.com/office/powerpoint/2010/main" val="42276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06BBC-6AFB-BCDD-1BC7-9131CCDFE1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700DEB-C110-1F95-6643-1B2C9A6A5A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1B67AF-9B32-239A-9F8E-30E7641DD7C7}"/>
              </a:ext>
            </a:extLst>
          </p:cNvPr>
          <p:cNvSpPr>
            <a:spLocks noGrp="1"/>
          </p:cNvSpPr>
          <p:nvPr>
            <p:ph type="dt" sz="half" idx="10"/>
          </p:nvPr>
        </p:nvSpPr>
        <p:spPr/>
        <p:txBody>
          <a:bodyPr/>
          <a:lstStyle/>
          <a:p>
            <a:fld id="{73FAF756-22F7-4198-BDB2-CE14D2F3BFA5}" type="datetimeFigureOut">
              <a:rPr lang="en-US" smtClean="0"/>
              <a:t>24/12/2024</a:t>
            </a:fld>
            <a:endParaRPr lang="en-US"/>
          </a:p>
        </p:txBody>
      </p:sp>
      <p:sp>
        <p:nvSpPr>
          <p:cNvPr id="5" name="Footer Placeholder 4">
            <a:extLst>
              <a:ext uri="{FF2B5EF4-FFF2-40B4-BE49-F238E27FC236}">
                <a16:creationId xmlns:a16="http://schemas.microsoft.com/office/drawing/2014/main" id="{EC150577-A589-3EB6-C887-691C94CB0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D87F3-94BB-272C-A0F3-DE0605B11323}"/>
              </a:ext>
            </a:extLst>
          </p:cNvPr>
          <p:cNvSpPr>
            <a:spLocks noGrp="1"/>
          </p:cNvSpPr>
          <p:nvPr>
            <p:ph type="sldNum" sz="quarter" idx="12"/>
          </p:nvPr>
        </p:nvSpPr>
        <p:spPr/>
        <p:txBody>
          <a:bodyPr/>
          <a:lstStyle/>
          <a:p>
            <a:fld id="{6C057F5D-92CB-4994-9806-DECE199ACF42}" type="slidenum">
              <a:rPr lang="en-US" smtClean="0"/>
              <a:t>‹#›</a:t>
            </a:fld>
            <a:endParaRPr lang="en-US"/>
          </a:p>
        </p:txBody>
      </p:sp>
    </p:spTree>
    <p:extLst>
      <p:ext uri="{BB962C8B-B14F-4D97-AF65-F5344CB8AC3E}">
        <p14:creationId xmlns:p14="http://schemas.microsoft.com/office/powerpoint/2010/main" val="4176642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7FD5-729F-5ABC-9032-2B4F39FA0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6B826-F6D5-4C11-5932-FC63BF3726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AEFF4A-3C12-412B-165F-0C1F8F34D6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D01500-0964-046C-8877-CAC41F07B338}"/>
              </a:ext>
            </a:extLst>
          </p:cNvPr>
          <p:cNvSpPr>
            <a:spLocks noGrp="1"/>
          </p:cNvSpPr>
          <p:nvPr>
            <p:ph type="dt" sz="half" idx="10"/>
          </p:nvPr>
        </p:nvSpPr>
        <p:spPr/>
        <p:txBody>
          <a:bodyPr/>
          <a:lstStyle/>
          <a:p>
            <a:fld id="{73FAF756-22F7-4198-BDB2-CE14D2F3BFA5}" type="datetimeFigureOut">
              <a:rPr lang="en-US" smtClean="0"/>
              <a:t>24/12/2024</a:t>
            </a:fld>
            <a:endParaRPr lang="en-US"/>
          </a:p>
        </p:txBody>
      </p:sp>
      <p:sp>
        <p:nvSpPr>
          <p:cNvPr id="6" name="Footer Placeholder 5">
            <a:extLst>
              <a:ext uri="{FF2B5EF4-FFF2-40B4-BE49-F238E27FC236}">
                <a16:creationId xmlns:a16="http://schemas.microsoft.com/office/drawing/2014/main" id="{55725F0D-BB2E-27CD-2072-A12A297D54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5747E6-B266-57BD-9809-EF48521E9B46}"/>
              </a:ext>
            </a:extLst>
          </p:cNvPr>
          <p:cNvSpPr>
            <a:spLocks noGrp="1"/>
          </p:cNvSpPr>
          <p:nvPr>
            <p:ph type="sldNum" sz="quarter" idx="12"/>
          </p:nvPr>
        </p:nvSpPr>
        <p:spPr/>
        <p:txBody>
          <a:bodyPr/>
          <a:lstStyle/>
          <a:p>
            <a:fld id="{6C057F5D-92CB-4994-9806-DECE199ACF42}" type="slidenum">
              <a:rPr lang="en-US" smtClean="0"/>
              <a:t>‹#›</a:t>
            </a:fld>
            <a:endParaRPr lang="en-US"/>
          </a:p>
        </p:txBody>
      </p:sp>
    </p:spTree>
    <p:extLst>
      <p:ext uri="{BB962C8B-B14F-4D97-AF65-F5344CB8AC3E}">
        <p14:creationId xmlns:p14="http://schemas.microsoft.com/office/powerpoint/2010/main" val="4177405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548CA-19BB-78B6-4EF8-F0622D561C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1BD549-2BE3-77A8-FFDC-BB0BAA44EC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455DA8-D078-70C4-53F3-73FCD6D74C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B46113-B4EC-E5EE-6909-991AEC79A3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BB7B4F-D089-6793-B2BF-314F9677AC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3D766-3DF3-2368-0FDB-9A1FD11F6426}"/>
              </a:ext>
            </a:extLst>
          </p:cNvPr>
          <p:cNvSpPr>
            <a:spLocks noGrp="1"/>
          </p:cNvSpPr>
          <p:nvPr>
            <p:ph type="dt" sz="half" idx="10"/>
          </p:nvPr>
        </p:nvSpPr>
        <p:spPr/>
        <p:txBody>
          <a:bodyPr/>
          <a:lstStyle/>
          <a:p>
            <a:fld id="{73FAF756-22F7-4198-BDB2-CE14D2F3BFA5}" type="datetimeFigureOut">
              <a:rPr lang="en-US" smtClean="0"/>
              <a:t>24/12/2024</a:t>
            </a:fld>
            <a:endParaRPr lang="en-US"/>
          </a:p>
        </p:txBody>
      </p:sp>
      <p:sp>
        <p:nvSpPr>
          <p:cNvPr id="8" name="Footer Placeholder 7">
            <a:extLst>
              <a:ext uri="{FF2B5EF4-FFF2-40B4-BE49-F238E27FC236}">
                <a16:creationId xmlns:a16="http://schemas.microsoft.com/office/drawing/2014/main" id="{5D0D5CEC-E378-7EE9-5B43-EB521A4F99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C3380-4661-62BF-4C75-BE0E4E278297}"/>
              </a:ext>
            </a:extLst>
          </p:cNvPr>
          <p:cNvSpPr>
            <a:spLocks noGrp="1"/>
          </p:cNvSpPr>
          <p:nvPr>
            <p:ph type="sldNum" sz="quarter" idx="12"/>
          </p:nvPr>
        </p:nvSpPr>
        <p:spPr/>
        <p:txBody>
          <a:bodyPr/>
          <a:lstStyle/>
          <a:p>
            <a:fld id="{6C057F5D-92CB-4994-9806-DECE199ACF42}" type="slidenum">
              <a:rPr lang="en-US" smtClean="0"/>
              <a:t>‹#›</a:t>
            </a:fld>
            <a:endParaRPr lang="en-US"/>
          </a:p>
        </p:txBody>
      </p:sp>
    </p:spTree>
    <p:extLst>
      <p:ext uri="{BB962C8B-B14F-4D97-AF65-F5344CB8AC3E}">
        <p14:creationId xmlns:p14="http://schemas.microsoft.com/office/powerpoint/2010/main" val="1427926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C83F-0A5D-7AC8-1A7C-4BDA73E7D2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709D80-A6D2-FF6E-E762-BE8A8637CA13}"/>
              </a:ext>
            </a:extLst>
          </p:cNvPr>
          <p:cNvSpPr>
            <a:spLocks noGrp="1"/>
          </p:cNvSpPr>
          <p:nvPr>
            <p:ph type="dt" sz="half" idx="10"/>
          </p:nvPr>
        </p:nvSpPr>
        <p:spPr/>
        <p:txBody>
          <a:bodyPr/>
          <a:lstStyle/>
          <a:p>
            <a:fld id="{73FAF756-22F7-4198-BDB2-CE14D2F3BFA5}" type="datetimeFigureOut">
              <a:rPr lang="en-US" smtClean="0"/>
              <a:t>24/12/2024</a:t>
            </a:fld>
            <a:endParaRPr lang="en-US"/>
          </a:p>
        </p:txBody>
      </p:sp>
      <p:sp>
        <p:nvSpPr>
          <p:cNvPr id="4" name="Footer Placeholder 3">
            <a:extLst>
              <a:ext uri="{FF2B5EF4-FFF2-40B4-BE49-F238E27FC236}">
                <a16:creationId xmlns:a16="http://schemas.microsoft.com/office/drawing/2014/main" id="{3D7B45CD-518E-7049-AE12-B5B1CE6BE2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B472A4-400D-54A4-33E8-089C1F6348DE}"/>
              </a:ext>
            </a:extLst>
          </p:cNvPr>
          <p:cNvSpPr>
            <a:spLocks noGrp="1"/>
          </p:cNvSpPr>
          <p:nvPr>
            <p:ph type="sldNum" sz="quarter" idx="12"/>
          </p:nvPr>
        </p:nvSpPr>
        <p:spPr/>
        <p:txBody>
          <a:bodyPr/>
          <a:lstStyle/>
          <a:p>
            <a:fld id="{6C057F5D-92CB-4994-9806-DECE199ACF42}" type="slidenum">
              <a:rPr lang="en-US" smtClean="0"/>
              <a:t>‹#›</a:t>
            </a:fld>
            <a:endParaRPr lang="en-US"/>
          </a:p>
        </p:txBody>
      </p:sp>
    </p:spTree>
    <p:extLst>
      <p:ext uri="{BB962C8B-B14F-4D97-AF65-F5344CB8AC3E}">
        <p14:creationId xmlns:p14="http://schemas.microsoft.com/office/powerpoint/2010/main" val="3695656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7E15C-184B-B3B7-6A9E-4B3785C7C1C8}"/>
              </a:ext>
            </a:extLst>
          </p:cNvPr>
          <p:cNvSpPr>
            <a:spLocks noGrp="1"/>
          </p:cNvSpPr>
          <p:nvPr>
            <p:ph type="dt" sz="half" idx="10"/>
          </p:nvPr>
        </p:nvSpPr>
        <p:spPr/>
        <p:txBody>
          <a:bodyPr/>
          <a:lstStyle/>
          <a:p>
            <a:fld id="{73FAF756-22F7-4198-BDB2-CE14D2F3BFA5}" type="datetimeFigureOut">
              <a:rPr lang="en-US" smtClean="0"/>
              <a:t>24/12/2024</a:t>
            </a:fld>
            <a:endParaRPr lang="en-US"/>
          </a:p>
        </p:txBody>
      </p:sp>
      <p:sp>
        <p:nvSpPr>
          <p:cNvPr id="3" name="Footer Placeholder 2">
            <a:extLst>
              <a:ext uri="{FF2B5EF4-FFF2-40B4-BE49-F238E27FC236}">
                <a16:creationId xmlns:a16="http://schemas.microsoft.com/office/drawing/2014/main" id="{5509AC44-E02C-216F-FDDE-FF5E4C96E5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EDECE-0C99-123C-5B8C-5E0240C1E816}"/>
              </a:ext>
            </a:extLst>
          </p:cNvPr>
          <p:cNvSpPr>
            <a:spLocks noGrp="1"/>
          </p:cNvSpPr>
          <p:nvPr>
            <p:ph type="sldNum" sz="quarter" idx="12"/>
          </p:nvPr>
        </p:nvSpPr>
        <p:spPr/>
        <p:txBody>
          <a:bodyPr/>
          <a:lstStyle/>
          <a:p>
            <a:fld id="{6C057F5D-92CB-4994-9806-DECE199ACF42}" type="slidenum">
              <a:rPr lang="en-US" smtClean="0"/>
              <a:t>‹#›</a:t>
            </a:fld>
            <a:endParaRPr lang="en-US"/>
          </a:p>
        </p:txBody>
      </p:sp>
    </p:spTree>
    <p:extLst>
      <p:ext uri="{BB962C8B-B14F-4D97-AF65-F5344CB8AC3E}">
        <p14:creationId xmlns:p14="http://schemas.microsoft.com/office/powerpoint/2010/main" val="97736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A286-7DDF-4DCB-1A66-F71E363D7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95D39F-239B-616D-2723-523E0495F5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02766B-56DB-EB96-0BE3-057D21C38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44B2C2-186B-60E7-C4AB-82E14D992C51}"/>
              </a:ext>
            </a:extLst>
          </p:cNvPr>
          <p:cNvSpPr>
            <a:spLocks noGrp="1"/>
          </p:cNvSpPr>
          <p:nvPr>
            <p:ph type="dt" sz="half" idx="10"/>
          </p:nvPr>
        </p:nvSpPr>
        <p:spPr/>
        <p:txBody>
          <a:bodyPr/>
          <a:lstStyle/>
          <a:p>
            <a:fld id="{73FAF756-22F7-4198-BDB2-CE14D2F3BFA5}" type="datetimeFigureOut">
              <a:rPr lang="en-US" smtClean="0"/>
              <a:t>24/12/2024</a:t>
            </a:fld>
            <a:endParaRPr lang="en-US"/>
          </a:p>
        </p:txBody>
      </p:sp>
      <p:sp>
        <p:nvSpPr>
          <p:cNvPr id="6" name="Footer Placeholder 5">
            <a:extLst>
              <a:ext uri="{FF2B5EF4-FFF2-40B4-BE49-F238E27FC236}">
                <a16:creationId xmlns:a16="http://schemas.microsoft.com/office/drawing/2014/main" id="{152A105C-C578-BA31-CAB2-4887B59574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B64868-49A7-9702-601D-16AD939F78BD}"/>
              </a:ext>
            </a:extLst>
          </p:cNvPr>
          <p:cNvSpPr>
            <a:spLocks noGrp="1"/>
          </p:cNvSpPr>
          <p:nvPr>
            <p:ph type="sldNum" sz="quarter" idx="12"/>
          </p:nvPr>
        </p:nvSpPr>
        <p:spPr/>
        <p:txBody>
          <a:bodyPr/>
          <a:lstStyle/>
          <a:p>
            <a:fld id="{6C057F5D-92CB-4994-9806-DECE199ACF42}" type="slidenum">
              <a:rPr lang="en-US" smtClean="0"/>
              <a:t>‹#›</a:t>
            </a:fld>
            <a:endParaRPr lang="en-US"/>
          </a:p>
        </p:txBody>
      </p:sp>
    </p:spTree>
    <p:extLst>
      <p:ext uri="{BB962C8B-B14F-4D97-AF65-F5344CB8AC3E}">
        <p14:creationId xmlns:p14="http://schemas.microsoft.com/office/powerpoint/2010/main" val="570223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ECFFA-4B5C-8487-7BE0-26F72B190F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88AEBA-98CB-D03A-034D-7B0843F832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CC2BEB-197C-9957-2522-4FE575F972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986C6-911A-7D7F-4538-D239DA7C5AF5}"/>
              </a:ext>
            </a:extLst>
          </p:cNvPr>
          <p:cNvSpPr>
            <a:spLocks noGrp="1"/>
          </p:cNvSpPr>
          <p:nvPr>
            <p:ph type="dt" sz="half" idx="10"/>
          </p:nvPr>
        </p:nvSpPr>
        <p:spPr/>
        <p:txBody>
          <a:bodyPr/>
          <a:lstStyle/>
          <a:p>
            <a:fld id="{73FAF756-22F7-4198-BDB2-CE14D2F3BFA5}" type="datetimeFigureOut">
              <a:rPr lang="en-US" smtClean="0"/>
              <a:t>24/12/2024</a:t>
            </a:fld>
            <a:endParaRPr lang="en-US"/>
          </a:p>
        </p:txBody>
      </p:sp>
      <p:sp>
        <p:nvSpPr>
          <p:cNvPr id="6" name="Footer Placeholder 5">
            <a:extLst>
              <a:ext uri="{FF2B5EF4-FFF2-40B4-BE49-F238E27FC236}">
                <a16:creationId xmlns:a16="http://schemas.microsoft.com/office/drawing/2014/main" id="{B3829240-992A-C26B-D159-049BDE97D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A490E-373D-0D82-FC53-9D63E9AF37CE}"/>
              </a:ext>
            </a:extLst>
          </p:cNvPr>
          <p:cNvSpPr>
            <a:spLocks noGrp="1"/>
          </p:cNvSpPr>
          <p:nvPr>
            <p:ph type="sldNum" sz="quarter" idx="12"/>
          </p:nvPr>
        </p:nvSpPr>
        <p:spPr/>
        <p:txBody>
          <a:bodyPr/>
          <a:lstStyle/>
          <a:p>
            <a:fld id="{6C057F5D-92CB-4994-9806-DECE199ACF42}" type="slidenum">
              <a:rPr lang="en-US" smtClean="0"/>
              <a:t>‹#›</a:t>
            </a:fld>
            <a:endParaRPr lang="en-US"/>
          </a:p>
        </p:txBody>
      </p:sp>
    </p:spTree>
    <p:extLst>
      <p:ext uri="{BB962C8B-B14F-4D97-AF65-F5344CB8AC3E}">
        <p14:creationId xmlns:p14="http://schemas.microsoft.com/office/powerpoint/2010/main" val="3654576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4EAD87-3DA0-0FA0-38DF-F24EF413EF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7EBA9B-51DF-7750-211B-FF44969A7D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95D01-139A-5C87-FE45-2042C61EDB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FAF756-22F7-4198-BDB2-CE14D2F3BFA5}" type="datetimeFigureOut">
              <a:rPr lang="en-US" smtClean="0"/>
              <a:t>24/12/2024</a:t>
            </a:fld>
            <a:endParaRPr lang="en-US"/>
          </a:p>
        </p:txBody>
      </p:sp>
      <p:sp>
        <p:nvSpPr>
          <p:cNvPr id="5" name="Footer Placeholder 4">
            <a:extLst>
              <a:ext uri="{FF2B5EF4-FFF2-40B4-BE49-F238E27FC236}">
                <a16:creationId xmlns:a16="http://schemas.microsoft.com/office/drawing/2014/main" id="{35152D2D-B213-0F07-15F2-0CEA815CD7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970E22-9721-7F3E-93CA-BDB662F8B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057F5D-92CB-4994-9806-DECE199ACF42}" type="slidenum">
              <a:rPr lang="en-US" smtClean="0"/>
              <a:t>‹#›</a:t>
            </a:fld>
            <a:endParaRPr lang="en-US"/>
          </a:p>
        </p:txBody>
      </p:sp>
    </p:spTree>
    <p:extLst>
      <p:ext uri="{BB962C8B-B14F-4D97-AF65-F5344CB8AC3E}">
        <p14:creationId xmlns:p14="http://schemas.microsoft.com/office/powerpoint/2010/main" val="1153436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jfif"/><Relationship Id="rId1" Type="http://schemas.openxmlformats.org/officeDocument/2006/relationships/slideLayout" Target="../slideLayouts/slideLayout7.xml"/><Relationship Id="rId4" Type="http://schemas.openxmlformats.org/officeDocument/2006/relationships/image" Target="../media/image5.jfif"/></Relationships>
</file>

<file path=ppt/slides/_rels/slide4.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slideLayout" Target="../slideLayouts/slideLayout7.xml"/><Relationship Id="rId4" Type="http://schemas.openxmlformats.org/officeDocument/2006/relationships/video" Target="../media/media3.mp4"/></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fif"/><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962eca441a517795b1ac4c641152040">
            <a:hlinkClick r:id="" action="ppaction://media"/>
            <a:extLst>
              <a:ext uri="{FF2B5EF4-FFF2-40B4-BE49-F238E27FC236}">
                <a16:creationId xmlns:a16="http://schemas.microsoft.com/office/drawing/2014/main" id="{E26AFC8C-74CE-8D60-2C0F-63A759920B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EB56160-7F6B-0E02-CF01-140A70D41E3E}"/>
              </a:ext>
            </a:extLst>
          </p:cNvPr>
          <p:cNvSpPr/>
          <p:nvPr/>
        </p:nvSpPr>
        <p:spPr>
          <a:xfrm>
            <a:off x="731339" y="1527641"/>
            <a:ext cx="360868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CHỦ ĐỀ 5:</a:t>
            </a:r>
          </a:p>
        </p:txBody>
      </p:sp>
      <p:sp>
        <p:nvSpPr>
          <p:cNvPr id="6" name="Rectangle 5">
            <a:extLst>
              <a:ext uri="{FF2B5EF4-FFF2-40B4-BE49-F238E27FC236}">
                <a16:creationId xmlns:a16="http://schemas.microsoft.com/office/drawing/2014/main" id="{42B38694-AE1C-1353-1572-88768399765B}"/>
              </a:ext>
            </a:extLst>
          </p:cNvPr>
          <p:cNvSpPr/>
          <p:nvPr/>
        </p:nvSpPr>
        <p:spPr>
          <a:xfrm>
            <a:off x="2143475" y="2671040"/>
            <a:ext cx="7905049"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EM LÀ NHÀ SÁNG TẠO</a:t>
            </a:r>
          </a:p>
        </p:txBody>
      </p:sp>
      <p:sp>
        <p:nvSpPr>
          <p:cNvPr id="7" name="Rectangle 6">
            <a:extLst>
              <a:ext uri="{FF2B5EF4-FFF2-40B4-BE49-F238E27FC236}">
                <a16:creationId xmlns:a16="http://schemas.microsoft.com/office/drawing/2014/main" id="{F210671A-4FAA-BE5B-2D5D-7E66C5CAB843}"/>
              </a:ext>
            </a:extLst>
          </p:cNvPr>
          <p:cNvSpPr/>
          <p:nvPr/>
        </p:nvSpPr>
        <p:spPr>
          <a:xfrm>
            <a:off x="1900140" y="3978612"/>
            <a:ext cx="8148384" cy="923330"/>
          </a:xfrm>
          <a:prstGeom prst="rect">
            <a:avLst/>
          </a:prstGeom>
          <a:noFill/>
        </p:spPr>
        <p:txBody>
          <a:bodyPr wrap="none" lIns="91440" tIns="45720" rIns="91440" bIns="45720">
            <a:spAutoFit/>
          </a:bodyPr>
          <a:lstStyle/>
          <a:p>
            <a:pPr algn="ctr"/>
            <a:r>
              <a:rPr lang="en-US"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9: </a:t>
            </a:r>
            <a:r>
              <a:rPr lang="en-US"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Đôi</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bàn</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tay</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khéo</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léo</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17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remove" display="0">
                  <p:stCondLst>
                    <p:cond delay="indefinite"/>
                  </p:stCondLst>
                </p:cTn>
                <p:tgtEl>
                  <p:spTgt spid="4"/>
                </p:tgtEl>
              </p:cMediaNode>
            </p:vide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B69038-4969-3529-53F5-2641C1E96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B40D8C07-17B1-6A6B-B70E-B31DCA70BFBF}"/>
              </a:ext>
            </a:extLst>
          </p:cNvPr>
          <p:cNvSpPr/>
          <p:nvPr/>
        </p:nvSpPr>
        <p:spPr>
          <a:xfrm>
            <a:off x="2110389" y="1624917"/>
            <a:ext cx="5694957" cy="1107996"/>
          </a:xfrm>
          <a:prstGeom prst="rect">
            <a:avLst/>
          </a:prstGeom>
          <a:noFill/>
        </p:spPr>
        <p:txBody>
          <a:bodyPr wrap="none" lIns="91440" tIns="45720" rIns="91440" bIns="45720">
            <a:spAutoFit/>
          </a:bodyPr>
          <a:lstStyle/>
          <a:p>
            <a:pPr algn="ct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a:t>
            </a:r>
            <a:endParaRPr lang="en-US" sz="6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144B70B-9427-5694-35EC-7DD3AC218035}"/>
              </a:ext>
            </a:extLst>
          </p:cNvPr>
          <p:cNvSpPr/>
          <p:nvPr/>
        </p:nvSpPr>
        <p:spPr>
          <a:xfrm>
            <a:off x="3368021" y="3152918"/>
            <a:ext cx="5682967" cy="1323439"/>
          </a:xfrm>
          <a:prstGeom prst="rect">
            <a:avLst/>
          </a:prstGeom>
          <a:noFill/>
        </p:spPr>
        <p:txBody>
          <a:bodyPr wrap="none" lIns="91440" tIns="45720" rIns="91440" bIns="45720">
            <a:spAutoFit/>
          </a:bodyPr>
          <a:lstStyle/>
          <a:p>
            <a:pPr algn="ctr"/>
            <a:r>
              <a:rPr lang="en-US" sz="8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4036671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69FD18-594C-EE05-27A2-7ABD58B7D3F6}"/>
              </a:ext>
            </a:extLst>
          </p:cNvPr>
          <p:cNvSpPr txBox="1"/>
          <p:nvPr/>
        </p:nvSpPr>
        <p:spPr>
          <a:xfrm>
            <a:off x="4758813" y="587842"/>
            <a:ext cx="7039895" cy="5632311"/>
          </a:xfrm>
          <a:prstGeom prst="rect">
            <a:avLst/>
          </a:prstGeom>
          <a:noFill/>
        </p:spPr>
        <p:txBody>
          <a:bodyPr wrap="square">
            <a:spAutoFit/>
          </a:bodyPr>
          <a:lstStyle/>
          <a:p>
            <a:r>
              <a:rPr lang="vi-VN" sz="3600" i="0" dirty="0">
                <a:effectLst/>
                <a:latin typeface="+mj-lt"/>
              </a:rPr>
              <a:t>Nguyễn Thị Kim sinh năm 1917 – mất năm 2011. Là nhà điêu khắc và họa sĩ nổi tiếng của Việt Nam. Một trong những tác phẩm xuất sắc và được nhiều người biết đến nhất của bà, đó là: Chân dung Hồ Chủ tịch, Bác Hồ viết Tuyên ngôn Độc lập, Nữ du kích, Thiếu nữ Đức, Công nhân mỏ, Cô xã viên, Nữ du kích miền Nam,…</a:t>
            </a:r>
            <a:endParaRPr lang="en-US" sz="3600" dirty="0">
              <a:latin typeface="+mj-lt"/>
            </a:endParaRPr>
          </a:p>
        </p:txBody>
      </p:sp>
      <p:pic>
        <p:nvPicPr>
          <p:cNvPr id="6" name="Picture 5">
            <a:extLst>
              <a:ext uri="{FF2B5EF4-FFF2-40B4-BE49-F238E27FC236}">
                <a16:creationId xmlns:a16="http://schemas.microsoft.com/office/drawing/2014/main" id="{457691A1-928A-E08E-F95D-4CF6B5321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11" y="285136"/>
            <a:ext cx="4073628" cy="6333972"/>
          </a:xfrm>
          <a:prstGeom prst="rect">
            <a:avLst/>
          </a:prstGeom>
        </p:spPr>
      </p:pic>
    </p:spTree>
    <p:extLst>
      <p:ext uri="{BB962C8B-B14F-4D97-AF65-F5344CB8AC3E}">
        <p14:creationId xmlns:p14="http://schemas.microsoft.com/office/powerpoint/2010/main" val="593962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F3B3B47-EE7B-E93F-1F1B-1DE493C9A51A}"/>
              </a:ext>
            </a:extLst>
          </p:cNvPr>
          <p:cNvGrpSpPr/>
          <p:nvPr/>
        </p:nvGrpSpPr>
        <p:grpSpPr>
          <a:xfrm>
            <a:off x="164921" y="117986"/>
            <a:ext cx="4743606" cy="6388058"/>
            <a:chOff x="164921" y="117986"/>
            <a:chExt cx="4743606" cy="6388058"/>
          </a:xfrm>
        </p:grpSpPr>
        <p:pic>
          <p:nvPicPr>
            <p:cNvPr id="3" name="Picture 2">
              <a:extLst>
                <a:ext uri="{FF2B5EF4-FFF2-40B4-BE49-F238E27FC236}">
                  <a16:creationId xmlns:a16="http://schemas.microsoft.com/office/drawing/2014/main" id="{702C1236-68C8-D8EE-7326-601E0EBAA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65" y="117986"/>
              <a:ext cx="3814916" cy="5919019"/>
            </a:xfrm>
            <a:prstGeom prst="rect">
              <a:avLst/>
            </a:prstGeom>
          </p:spPr>
        </p:pic>
        <p:sp>
          <p:nvSpPr>
            <p:cNvPr id="4" name="Rectangle 3">
              <a:extLst>
                <a:ext uri="{FF2B5EF4-FFF2-40B4-BE49-F238E27FC236}">
                  <a16:creationId xmlns:a16="http://schemas.microsoft.com/office/drawing/2014/main" id="{183441F1-BB29-1374-31EC-A9D4D7928534}"/>
                </a:ext>
              </a:extLst>
            </p:cNvPr>
            <p:cNvSpPr/>
            <p:nvPr/>
          </p:nvSpPr>
          <p:spPr>
            <a:xfrm>
              <a:off x="164921" y="6044379"/>
              <a:ext cx="4743606" cy="461665"/>
            </a:xfrm>
            <a:prstGeom prst="rect">
              <a:avLst/>
            </a:prstGeom>
            <a:noFill/>
          </p:spPr>
          <p:txBody>
            <a:bodyPr wrap="none" lIns="91440" tIns="45720" rIns="91440" bIns="45720">
              <a:spAutoFit/>
            </a:bodyPr>
            <a:lstStyle/>
            <a:p>
              <a:pPr algn="ctr"/>
              <a:r>
                <a:rPr lang="en-US" sz="2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Hạnh</a:t>
              </a:r>
              <a:r>
                <a:rPr lang="en-U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phúc</a:t>
              </a:r>
              <a:r>
                <a:rPr lang="en-U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chất</a:t>
              </a:r>
              <a:r>
                <a:rPr lang="en-U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liệu</a:t>
              </a:r>
              <a:r>
                <a:rPr lang="en-U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thạch</a:t>
              </a:r>
              <a:r>
                <a:rPr lang="en-U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cao</a:t>
              </a:r>
              <a:r>
                <a:rPr lang="en-U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1959</a:t>
              </a:r>
            </a:p>
          </p:txBody>
        </p:sp>
      </p:grpSp>
      <p:grpSp>
        <p:nvGrpSpPr>
          <p:cNvPr id="8" name="Group 7">
            <a:extLst>
              <a:ext uri="{FF2B5EF4-FFF2-40B4-BE49-F238E27FC236}">
                <a16:creationId xmlns:a16="http://schemas.microsoft.com/office/drawing/2014/main" id="{23644C05-9234-BEBA-FAE7-58CFEFF3C72A}"/>
              </a:ext>
            </a:extLst>
          </p:cNvPr>
          <p:cNvGrpSpPr/>
          <p:nvPr/>
        </p:nvGrpSpPr>
        <p:grpSpPr>
          <a:xfrm>
            <a:off x="6829578" y="117986"/>
            <a:ext cx="4359532" cy="6388058"/>
            <a:chOff x="6829578" y="117986"/>
            <a:chExt cx="4359532" cy="6388058"/>
          </a:xfrm>
        </p:grpSpPr>
        <p:pic>
          <p:nvPicPr>
            <p:cNvPr id="6" name="Picture 5">
              <a:extLst>
                <a:ext uri="{FF2B5EF4-FFF2-40B4-BE49-F238E27FC236}">
                  <a16:creationId xmlns:a16="http://schemas.microsoft.com/office/drawing/2014/main" id="{4056EB2E-8CD4-8E35-E06B-1F2939402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578" y="117986"/>
              <a:ext cx="4359532" cy="5919019"/>
            </a:xfrm>
            <a:prstGeom prst="rect">
              <a:avLst/>
            </a:prstGeom>
          </p:spPr>
        </p:pic>
        <p:sp>
          <p:nvSpPr>
            <p:cNvPr id="7" name="Rectangle 6">
              <a:extLst>
                <a:ext uri="{FF2B5EF4-FFF2-40B4-BE49-F238E27FC236}">
                  <a16:creationId xmlns:a16="http://schemas.microsoft.com/office/drawing/2014/main" id="{D632A2E5-724E-24D4-A808-D062553B9BA5}"/>
                </a:ext>
              </a:extLst>
            </p:cNvPr>
            <p:cNvSpPr/>
            <p:nvPr/>
          </p:nvSpPr>
          <p:spPr>
            <a:xfrm>
              <a:off x="6929006" y="6044379"/>
              <a:ext cx="4164538" cy="461665"/>
            </a:xfrm>
            <a:prstGeom prst="rect">
              <a:avLst/>
            </a:prstGeom>
            <a:noFill/>
          </p:spPr>
          <p:txBody>
            <a:bodyPr wrap="none" lIns="91440" tIns="45720" rIns="91440" bIns="45720">
              <a:spAutoFit/>
            </a:bodyPr>
            <a:lstStyle/>
            <a:p>
              <a:pPr algn="ctr"/>
              <a:r>
                <a:rPr lang="en-US" sz="2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Bác</a:t>
              </a:r>
              <a:r>
                <a:rPr lang="en-U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Hồ</a:t>
              </a:r>
              <a:r>
                <a:rPr lang="en-U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viết</a:t>
              </a:r>
              <a:r>
                <a:rPr lang="en-U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Tuyên</a:t>
              </a:r>
              <a:r>
                <a:rPr lang="en-U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ngôn</a:t>
              </a:r>
              <a:r>
                <a:rPr lang="en-U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độc</a:t>
              </a:r>
              <a:r>
                <a:rPr lang="en-U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lập</a:t>
              </a:r>
              <a:endParaRPr lang="en-U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17471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1E572-40CA-7201-65E9-9A07EFA4B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1560213-C783-ED58-9ABA-168F126129CF}"/>
              </a:ext>
            </a:extLst>
          </p:cNvPr>
          <p:cNvSpPr/>
          <p:nvPr/>
        </p:nvSpPr>
        <p:spPr>
          <a:xfrm>
            <a:off x="2110389" y="1624917"/>
            <a:ext cx="5694957" cy="1107996"/>
          </a:xfrm>
          <a:prstGeom prst="rect">
            <a:avLst/>
          </a:prstGeom>
          <a:noFill/>
        </p:spPr>
        <p:txBody>
          <a:bodyPr wrap="none" lIns="91440" tIns="45720" rIns="91440" bIns="45720">
            <a:spAutoFit/>
          </a:bodyPr>
          <a:lstStyle/>
          <a:p>
            <a:pPr algn="ct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a:t>
            </a:r>
            <a:endParaRPr lang="en-US" sz="6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7965EC3-157E-2B98-6D19-CE4D1AD0DEBB}"/>
              </a:ext>
            </a:extLst>
          </p:cNvPr>
          <p:cNvSpPr/>
          <p:nvPr/>
        </p:nvSpPr>
        <p:spPr>
          <a:xfrm>
            <a:off x="538361" y="3133462"/>
            <a:ext cx="11342272" cy="1107996"/>
          </a:xfrm>
          <a:prstGeom prst="rect">
            <a:avLst/>
          </a:prstGeom>
          <a:noFill/>
        </p:spPr>
        <p:txBody>
          <a:bodyPr wrap="none" lIns="91440" tIns="45720" rIns="91440" bIns="45720">
            <a:spAutoFit/>
          </a:bodyPr>
          <a:lstStyle/>
          <a:p>
            <a:pPr algn="ct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QUAN SÁT VÀ NHẬN THỨC</a:t>
            </a:r>
            <a:endParaRPr lang="en-US" sz="6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915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7E5660-6EDD-7206-BADA-CD0670A9D69E}"/>
              </a:ext>
            </a:extLst>
          </p:cNvPr>
          <p:cNvPicPr>
            <a:picLocks noChangeAspect="1"/>
          </p:cNvPicPr>
          <p:nvPr/>
        </p:nvPicPr>
        <p:blipFill>
          <a:blip r:embed="rId2">
            <a:extLst>
              <a:ext uri="{28A0092B-C50C-407E-A947-70E740481C1C}">
                <a14:useLocalDpi xmlns:a14="http://schemas.microsoft.com/office/drawing/2010/main" val="0"/>
              </a:ext>
            </a:extLst>
          </a:blip>
          <a:srcRect l="3729" r="5031"/>
          <a:stretch/>
        </p:blipFill>
        <p:spPr>
          <a:xfrm>
            <a:off x="0" y="0"/>
            <a:ext cx="3570051" cy="6858000"/>
          </a:xfrm>
          <a:prstGeom prst="rect">
            <a:avLst/>
          </a:prstGeom>
        </p:spPr>
      </p:pic>
      <p:pic>
        <p:nvPicPr>
          <p:cNvPr id="5" name="Picture 4">
            <a:extLst>
              <a:ext uri="{FF2B5EF4-FFF2-40B4-BE49-F238E27FC236}">
                <a16:creationId xmlns:a16="http://schemas.microsoft.com/office/drawing/2014/main" id="{949F6B73-57E3-348D-F92F-1E0423FA1436}"/>
              </a:ext>
            </a:extLst>
          </p:cNvPr>
          <p:cNvPicPr>
            <a:picLocks noChangeAspect="1"/>
          </p:cNvPicPr>
          <p:nvPr/>
        </p:nvPicPr>
        <p:blipFill>
          <a:blip r:embed="rId3">
            <a:extLst>
              <a:ext uri="{28A0092B-C50C-407E-A947-70E740481C1C}">
                <a14:useLocalDpi xmlns:a14="http://schemas.microsoft.com/office/drawing/2010/main" val="0"/>
              </a:ext>
            </a:extLst>
          </a:blip>
          <a:srcRect l="13285" r="12700"/>
          <a:stretch/>
        </p:blipFill>
        <p:spPr>
          <a:xfrm>
            <a:off x="3813246" y="0"/>
            <a:ext cx="3774332" cy="6858000"/>
          </a:xfrm>
          <a:prstGeom prst="rect">
            <a:avLst/>
          </a:prstGeom>
        </p:spPr>
      </p:pic>
      <p:pic>
        <p:nvPicPr>
          <p:cNvPr id="7" name="Picture 6">
            <a:extLst>
              <a:ext uri="{FF2B5EF4-FFF2-40B4-BE49-F238E27FC236}">
                <a16:creationId xmlns:a16="http://schemas.microsoft.com/office/drawing/2014/main" id="{66E589E4-980B-38ED-525F-E3E47AD13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1778" y="0"/>
            <a:ext cx="4040221" cy="6858000"/>
          </a:xfrm>
          <a:prstGeom prst="rect">
            <a:avLst/>
          </a:prstGeom>
        </p:spPr>
      </p:pic>
      <p:sp>
        <p:nvSpPr>
          <p:cNvPr id="8" name="Rectangle 7">
            <a:extLst>
              <a:ext uri="{FF2B5EF4-FFF2-40B4-BE49-F238E27FC236}">
                <a16:creationId xmlns:a16="http://schemas.microsoft.com/office/drawing/2014/main" id="{C3F04629-2AE2-DFB0-111A-7BD796C5601A}"/>
              </a:ext>
            </a:extLst>
          </p:cNvPr>
          <p:cNvSpPr/>
          <p:nvPr/>
        </p:nvSpPr>
        <p:spPr>
          <a:xfrm>
            <a:off x="5099428" y="0"/>
            <a:ext cx="7064755" cy="523220"/>
          </a:xfrm>
          <a:prstGeom prst="rect">
            <a:avLst/>
          </a:prstGeom>
          <a:solidFill>
            <a:srgbClr val="FFFF00"/>
          </a:solid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sát</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sản</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phẩm</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dưới</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đây</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biết</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B714DA2E-57C6-5C24-DB04-FB8D5D649D93}"/>
              </a:ext>
            </a:extLst>
          </p:cNvPr>
          <p:cNvSpPr/>
          <p:nvPr/>
        </p:nvSpPr>
        <p:spPr>
          <a:xfrm>
            <a:off x="5569764" y="0"/>
            <a:ext cx="5702138" cy="523220"/>
          </a:xfrm>
          <a:prstGeom prst="rect">
            <a:avLst/>
          </a:prstGeom>
          <a:solidFill>
            <a:srgbClr val="FFFF00"/>
          </a:solid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sản</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phẩm</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mĩ</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thuật</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gì</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303A24F8-E55B-A198-3593-01439306A99E}"/>
              </a:ext>
            </a:extLst>
          </p:cNvPr>
          <p:cNvSpPr/>
          <p:nvPr/>
        </p:nvSpPr>
        <p:spPr>
          <a:xfrm>
            <a:off x="4847238" y="0"/>
            <a:ext cx="7330853" cy="523220"/>
          </a:xfrm>
          <a:prstGeom prst="rect">
            <a:avLst/>
          </a:prstGeom>
          <a:solidFill>
            <a:srgbClr val="FFFF00"/>
          </a:solid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khác</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sản</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phẩm</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ntn</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0538D02-FF2C-5AA5-EFA7-166969362BDD}"/>
              </a:ext>
            </a:extLst>
          </p:cNvPr>
          <p:cNvSpPr/>
          <p:nvPr/>
        </p:nvSpPr>
        <p:spPr>
          <a:xfrm>
            <a:off x="4847238" y="0"/>
            <a:ext cx="7215437" cy="523220"/>
          </a:xfrm>
          <a:prstGeom prst="rect">
            <a:avLst/>
          </a:prstGeom>
          <a:solidFill>
            <a:srgbClr val="FFFF00"/>
          </a:solid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chất</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liệu</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tạo</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sản</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phẩm</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ntn</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2586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9"/>
                                        </p:tgtEl>
                                        <p:attrNameLst>
                                          <p:attrName>ppt_x</p:attrName>
                                        </p:attrNameLst>
                                      </p:cBhvr>
                                      <p:tavLst>
                                        <p:tav tm="0">
                                          <p:val>
                                            <p:strVal val="ppt_x"/>
                                          </p:val>
                                        </p:tav>
                                        <p:tav tm="100000">
                                          <p:val>
                                            <p:strVal val="ppt_x"/>
                                          </p:val>
                                        </p:tav>
                                      </p:tavLst>
                                    </p:anim>
                                    <p:anim calcmode="lin" valueType="num">
                                      <p:cBhvr additive="base">
                                        <p:cTn id="23" dur="500"/>
                                        <p:tgtEl>
                                          <p:spTgt spid="9"/>
                                        </p:tgtEl>
                                        <p:attrNameLst>
                                          <p:attrName>ppt_y</p:attrName>
                                        </p:attrNameLst>
                                      </p:cBhvr>
                                      <p:tavLst>
                                        <p:tav tm="0">
                                          <p:val>
                                            <p:strVal val="ppt_y"/>
                                          </p:val>
                                        </p:tav>
                                        <p:tav tm="100000">
                                          <p:val>
                                            <p:strVal val="1+ppt_h/2"/>
                                          </p:val>
                                        </p:tav>
                                      </p:tavLst>
                                    </p:anim>
                                    <p:set>
                                      <p:cBhvr>
                                        <p:cTn id="24" dur="1" fill="hold">
                                          <p:stCondLst>
                                            <p:cond delay="499"/>
                                          </p:stCondLst>
                                        </p:cTn>
                                        <p:tgtEl>
                                          <p:spTgt spid="9"/>
                                        </p:tgtEl>
                                        <p:attrNameLst>
                                          <p:attrName>style.visibility</p:attrName>
                                        </p:attrNameLst>
                                      </p:cBhvr>
                                      <p:to>
                                        <p:strVal val="hidden"/>
                                      </p:to>
                                    </p:set>
                                  </p:childTnLst>
                                </p:cTn>
                              </p:par>
                            </p:childTnLst>
                          </p:cTn>
                        </p:par>
                        <p:par>
                          <p:cTn id="25" fill="hold">
                            <p:stCondLst>
                              <p:cond delay="500"/>
                            </p:stCondLst>
                            <p:childTnLst>
                              <p:par>
                                <p:cTn id="26" presetID="2" presetClass="entr" presetSubtype="9"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1" nodeType="clickEffect">
                                  <p:stCondLst>
                                    <p:cond delay="0"/>
                                  </p:stCondLst>
                                  <p:childTnLst>
                                    <p:animEffect transition="out" filter="randombar(horizontal)">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par>
                          <p:cTn id="35" fill="hold">
                            <p:stCondLst>
                              <p:cond delay="500"/>
                            </p:stCondLst>
                            <p:childTnLst>
                              <p:par>
                                <p:cTn id="36" presetID="2" presetClass="entr" presetSubtype="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1+#ppt_w/2"/>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684071-98B3-056C-162D-859BABFC0AFF}"/>
              </a:ext>
            </a:extLst>
          </p:cNvPr>
          <p:cNvPicPr>
            <a:picLocks noChangeAspect="1"/>
          </p:cNvPicPr>
          <p:nvPr/>
        </p:nvPicPr>
        <p:blipFill>
          <a:blip r:embed="rId2">
            <a:extLst>
              <a:ext uri="{28A0092B-C50C-407E-A947-70E740481C1C}">
                <a14:useLocalDpi xmlns:a14="http://schemas.microsoft.com/office/drawing/2010/main" val="0"/>
              </a:ext>
            </a:extLst>
          </a:blip>
          <a:srcRect b="8937"/>
          <a:stretch/>
        </p:blipFill>
        <p:spPr>
          <a:xfrm>
            <a:off x="0" y="1"/>
            <a:ext cx="12192000" cy="6858000"/>
          </a:xfrm>
          <a:prstGeom prst="rect">
            <a:avLst/>
          </a:prstGeom>
        </p:spPr>
      </p:pic>
      <p:sp>
        <p:nvSpPr>
          <p:cNvPr id="4" name="Rectangle 3">
            <a:extLst>
              <a:ext uri="{FF2B5EF4-FFF2-40B4-BE49-F238E27FC236}">
                <a16:creationId xmlns:a16="http://schemas.microsoft.com/office/drawing/2014/main" id="{ECE6A4C7-F6DF-BEE4-7D6A-9F1A8D6D8041}"/>
              </a:ext>
            </a:extLst>
          </p:cNvPr>
          <p:cNvSpPr/>
          <p:nvPr/>
        </p:nvSpPr>
        <p:spPr>
          <a:xfrm>
            <a:off x="1342416" y="759156"/>
            <a:ext cx="10966315" cy="1569660"/>
          </a:xfrm>
          <a:prstGeom prst="rect">
            <a:avLst/>
          </a:prstGeom>
          <a:noFill/>
        </p:spPr>
        <p:txBody>
          <a:bodyPr wrap="square" lIns="91440" tIns="45720" rIns="91440" bIns="45720">
            <a:spAutoFit/>
          </a:bodyPr>
          <a:lstStyle/>
          <a:p>
            <a:r>
              <a:rPr lang="en-US" sz="48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Điêu</a:t>
            </a:r>
            <a:r>
              <a:rPr lang="en-US" sz="4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khắc</a:t>
            </a:r>
            <a:r>
              <a:rPr lang="en-US" sz="4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tượng</a:t>
            </a:r>
            <a:r>
              <a:rPr lang="en-US" sz="4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tròn</a:t>
            </a:r>
            <a:r>
              <a:rPr lang="en-US" sz="4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phù</a:t>
            </a:r>
            <a:r>
              <a:rPr lang="en-US" sz="4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điêu</a:t>
            </a:r>
            <a:r>
              <a:rPr lang="en-US" sz="4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là</a:t>
            </a:r>
            <a:r>
              <a:rPr lang="en-US" sz="4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phương</a:t>
            </a:r>
            <a:r>
              <a:rPr lang="en-US" sz="4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pháp</a:t>
            </a:r>
            <a:r>
              <a:rPr lang="en-US" sz="4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tạo</a:t>
            </a:r>
            <a:r>
              <a:rPr lang="en-US" sz="4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hình</a:t>
            </a:r>
            <a:r>
              <a:rPr lang="en-US" sz="4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3D </a:t>
            </a:r>
            <a:r>
              <a:rPr lang="en-US" sz="48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trong</a:t>
            </a:r>
            <a:r>
              <a:rPr lang="en-US" sz="4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không</a:t>
            </a:r>
            <a:r>
              <a:rPr lang="en-US" sz="4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gian</a:t>
            </a:r>
            <a:r>
              <a:rPr lang="en-US" sz="4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US" sz="48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43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911093-0F4A-161A-AFEC-FCBD8257D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F20D9B3-59AF-C5A5-ED11-EBCC9B4F0B72}"/>
              </a:ext>
            </a:extLst>
          </p:cNvPr>
          <p:cNvSpPr/>
          <p:nvPr/>
        </p:nvSpPr>
        <p:spPr>
          <a:xfrm>
            <a:off x="2110389" y="1624917"/>
            <a:ext cx="5694957" cy="1107996"/>
          </a:xfrm>
          <a:prstGeom prst="rect">
            <a:avLst/>
          </a:prstGeom>
          <a:noFill/>
        </p:spPr>
        <p:txBody>
          <a:bodyPr wrap="none" lIns="91440" tIns="45720" rIns="91440" bIns="45720">
            <a:spAutoFit/>
          </a:bodyPr>
          <a:lstStyle/>
          <a:p>
            <a:pPr algn="ct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a:t>
            </a:r>
            <a:endParaRPr lang="en-US" sz="6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427AEC4-7205-A773-ACA1-7EBC8A1DBA4F}"/>
              </a:ext>
            </a:extLst>
          </p:cNvPr>
          <p:cNvSpPr/>
          <p:nvPr/>
        </p:nvSpPr>
        <p:spPr>
          <a:xfrm>
            <a:off x="709984" y="3133462"/>
            <a:ext cx="10999037" cy="1107996"/>
          </a:xfrm>
          <a:prstGeom prst="rect">
            <a:avLst/>
          </a:prstGeom>
          <a:noFill/>
        </p:spPr>
        <p:txBody>
          <a:bodyPr wrap="none" lIns="91440" tIns="45720" rIns="91440" bIns="45720">
            <a:spAutoFit/>
          </a:bodyPr>
          <a:lstStyle/>
          <a:p>
            <a:pPr algn="ctr"/>
            <a:r>
              <a:rPr lang="en-US" sz="6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 V</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À SÁNG TẠO</a:t>
            </a:r>
            <a:endParaRPr lang="en-US" sz="6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201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d1d957fd19a42362422922c8ba2e345">
            <a:hlinkClick r:id="" action="ppaction://media"/>
            <a:extLst>
              <a:ext uri="{FF2B5EF4-FFF2-40B4-BE49-F238E27FC236}">
                <a16:creationId xmlns:a16="http://schemas.microsoft.com/office/drawing/2014/main" id="{7399E22E-7629-D7F1-081B-559249D5C10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93255" y="0"/>
            <a:ext cx="4782259" cy="6858000"/>
          </a:xfrm>
          <a:prstGeom prst="rect">
            <a:avLst/>
          </a:prstGeom>
        </p:spPr>
      </p:pic>
      <p:pic>
        <p:nvPicPr>
          <p:cNvPr id="3" name="38be7abaa64a1dce1c48ad027e769a79">
            <a:hlinkClick r:id="" action="ppaction://media"/>
            <a:extLst>
              <a:ext uri="{FF2B5EF4-FFF2-40B4-BE49-F238E27FC236}">
                <a16:creationId xmlns:a16="http://schemas.microsoft.com/office/drawing/2014/main" id="{F9738B78-16BF-4EC0-0E31-028B39FA507C}"/>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593255" y="0"/>
            <a:ext cx="4782259" cy="6858000"/>
          </a:xfrm>
          <a:prstGeom prst="rect">
            <a:avLst/>
          </a:prstGeom>
        </p:spPr>
      </p:pic>
    </p:spTree>
    <p:extLst>
      <p:ext uri="{BB962C8B-B14F-4D97-AF65-F5344CB8AC3E}">
        <p14:creationId xmlns:p14="http://schemas.microsoft.com/office/powerpoint/2010/main" val="259788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9EB606-5CE5-52CC-8684-16AC7C4FBDAF}"/>
              </a:ext>
            </a:extLst>
          </p:cNvPr>
          <p:cNvSpPr/>
          <p:nvPr/>
        </p:nvSpPr>
        <p:spPr>
          <a:xfrm>
            <a:off x="0" y="0"/>
            <a:ext cx="5917004" cy="646331"/>
          </a:xfrm>
          <a:prstGeom prst="rect">
            <a:avLst/>
          </a:prstGeom>
          <a:noFill/>
        </p:spPr>
        <p:txBody>
          <a:bodyPr wrap="none" lIns="91440" tIns="45720" rIns="91440" bIns="45720">
            <a:spAutoFit/>
          </a:bodyPr>
          <a:lstStyle/>
          <a:p>
            <a:pPr algn="ct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Tham</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khảo</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sản</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phẩm</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mĩ</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thuật</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2E85748B-7A26-F29E-67CD-A14A7328C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265" y="0"/>
            <a:ext cx="5372911" cy="6858000"/>
          </a:xfrm>
          <a:prstGeom prst="rect">
            <a:avLst/>
          </a:prstGeom>
        </p:spPr>
      </p:pic>
      <p:pic>
        <p:nvPicPr>
          <p:cNvPr id="5" name="Picture 4">
            <a:extLst>
              <a:ext uri="{FF2B5EF4-FFF2-40B4-BE49-F238E27FC236}">
                <a16:creationId xmlns:a16="http://schemas.microsoft.com/office/drawing/2014/main" id="{4A3B5AAA-6523-C4F2-26AC-1E5A270FC206}"/>
              </a:ext>
            </a:extLst>
          </p:cNvPr>
          <p:cNvPicPr>
            <a:picLocks noChangeAspect="1"/>
          </p:cNvPicPr>
          <p:nvPr/>
        </p:nvPicPr>
        <p:blipFill>
          <a:blip r:embed="rId3">
            <a:extLst>
              <a:ext uri="{28A0092B-C50C-407E-A947-70E740481C1C}">
                <a14:useLocalDpi xmlns:a14="http://schemas.microsoft.com/office/drawing/2010/main" val="0"/>
              </a:ext>
            </a:extLst>
          </a:blip>
          <a:srcRect t="12330"/>
          <a:stretch/>
        </p:blipFill>
        <p:spPr>
          <a:xfrm>
            <a:off x="0" y="845574"/>
            <a:ext cx="6518787" cy="6012426"/>
          </a:xfrm>
          <a:prstGeom prst="rect">
            <a:avLst/>
          </a:prstGeom>
        </p:spPr>
      </p:pic>
      <p:pic>
        <p:nvPicPr>
          <p:cNvPr id="9" name="Picture 8">
            <a:extLst>
              <a:ext uri="{FF2B5EF4-FFF2-40B4-BE49-F238E27FC236}">
                <a16:creationId xmlns:a16="http://schemas.microsoft.com/office/drawing/2014/main" id="{96EB00AD-6302-FD98-716A-BB0D135C1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0322"/>
            <a:ext cx="6518787" cy="5997677"/>
          </a:xfrm>
          <a:prstGeom prst="rect">
            <a:avLst/>
          </a:prstGeom>
        </p:spPr>
      </p:pic>
      <p:pic>
        <p:nvPicPr>
          <p:cNvPr id="11" name="Picture 10">
            <a:extLst>
              <a:ext uri="{FF2B5EF4-FFF2-40B4-BE49-F238E27FC236}">
                <a16:creationId xmlns:a16="http://schemas.microsoft.com/office/drawing/2014/main" id="{D18F85DF-B021-E579-1734-0D8AE8B83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6774" y="0"/>
            <a:ext cx="5555226" cy="6858000"/>
          </a:xfrm>
          <a:prstGeom prst="rect">
            <a:avLst/>
          </a:prstGeom>
        </p:spPr>
      </p:pic>
      <p:pic>
        <p:nvPicPr>
          <p:cNvPr id="13" name="Picture 12">
            <a:extLst>
              <a:ext uri="{FF2B5EF4-FFF2-40B4-BE49-F238E27FC236}">
                <a16:creationId xmlns:a16="http://schemas.microsoft.com/office/drawing/2014/main" id="{87E0C082-1433-11FB-31DC-F0ADE73FF1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60321"/>
            <a:ext cx="6518786" cy="5997678"/>
          </a:xfrm>
          <a:prstGeom prst="rect">
            <a:avLst/>
          </a:prstGeom>
        </p:spPr>
      </p:pic>
      <p:pic>
        <p:nvPicPr>
          <p:cNvPr id="15" name="Picture 14">
            <a:extLst>
              <a:ext uri="{FF2B5EF4-FFF2-40B4-BE49-F238E27FC236}">
                <a16:creationId xmlns:a16="http://schemas.microsoft.com/office/drawing/2014/main" id="{CD638AC2-E325-161B-2F6B-DD1BC854F4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1265" y="0"/>
            <a:ext cx="5411823" cy="6858000"/>
          </a:xfrm>
          <a:prstGeom prst="rect">
            <a:avLst/>
          </a:prstGeom>
        </p:spPr>
      </p:pic>
      <p:pic>
        <p:nvPicPr>
          <p:cNvPr id="17" name="Picture 16">
            <a:extLst>
              <a:ext uri="{FF2B5EF4-FFF2-40B4-BE49-F238E27FC236}">
                <a16:creationId xmlns:a16="http://schemas.microsoft.com/office/drawing/2014/main" id="{4AADD2B2-1B57-6455-A3C2-7DF8E04E0A03}"/>
              </a:ext>
            </a:extLst>
          </p:cNvPr>
          <p:cNvPicPr>
            <a:picLocks noChangeAspect="1"/>
          </p:cNvPicPr>
          <p:nvPr/>
        </p:nvPicPr>
        <p:blipFill>
          <a:blip r:embed="rId8">
            <a:extLst>
              <a:ext uri="{28A0092B-C50C-407E-A947-70E740481C1C}">
                <a14:useLocalDpi xmlns:a14="http://schemas.microsoft.com/office/drawing/2010/main" val="0"/>
              </a:ext>
            </a:extLst>
          </a:blip>
          <a:srcRect t="6739" b="5807"/>
          <a:stretch/>
        </p:blipFill>
        <p:spPr>
          <a:xfrm>
            <a:off x="1449010" y="845574"/>
            <a:ext cx="9144000" cy="5997677"/>
          </a:xfrm>
          <a:prstGeom prst="rect">
            <a:avLst/>
          </a:prstGeom>
        </p:spPr>
      </p:pic>
      <p:pic>
        <p:nvPicPr>
          <p:cNvPr id="19" name="Picture 18">
            <a:extLst>
              <a:ext uri="{FF2B5EF4-FFF2-40B4-BE49-F238E27FC236}">
                <a16:creationId xmlns:a16="http://schemas.microsoft.com/office/drawing/2014/main" id="{98A1BF16-9DF6-3182-C462-2B49E5F569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6462" y="-14749"/>
            <a:ext cx="5677714" cy="6858000"/>
          </a:xfrm>
          <a:prstGeom prst="rect">
            <a:avLst/>
          </a:prstGeom>
        </p:spPr>
      </p:pic>
      <p:pic>
        <p:nvPicPr>
          <p:cNvPr id="21" name="Picture 20">
            <a:extLst>
              <a:ext uri="{FF2B5EF4-FFF2-40B4-BE49-F238E27FC236}">
                <a16:creationId xmlns:a16="http://schemas.microsoft.com/office/drawing/2014/main" id="{C4F14A5E-70D7-28A8-DA38-39792EBD1DF5}"/>
              </a:ext>
            </a:extLst>
          </p:cNvPr>
          <p:cNvPicPr>
            <a:picLocks noChangeAspect="1"/>
          </p:cNvPicPr>
          <p:nvPr/>
        </p:nvPicPr>
        <p:blipFill>
          <a:blip r:embed="rId10">
            <a:extLst>
              <a:ext uri="{28A0092B-C50C-407E-A947-70E740481C1C}">
                <a14:useLocalDpi xmlns:a14="http://schemas.microsoft.com/office/drawing/2010/main" val="0"/>
              </a:ext>
            </a:extLst>
          </a:blip>
          <a:srcRect l="8287" t="7275" r="7868" b="7699"/>
          <a:stretch/>
        </p:blipFill>
        <p:spPr>
          <a:xfrm>
            <a:off x="1" y="2045108"/>
            <a:ext cx="6379432" cy="4031225"/>
          </a:xfrm>
          <a:prstGeom prst="rect">
            <a:avLst/>
          </a:prstGeom>
        </p:spPr>
      </p:pic>
    </p:spTree>
    <p:extLst>
      <p:ext uri="{BB962C8B-B14F-4D97-AF65-F5344CB8AC3E}">
        <p14:creationId xmlns:p14="http://schemas.microsoft.com/office/powerpoint/2010/main" val="308442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5"/>
                                        </p:tgtEl>
                                        <p:attrNameLst>
                                          <p:attrName>ppt_x</p:attrName>
                                        </p:attrNameLst>
                                      </p:cBhvr>
                                      <p:tavLst>
                                        <p:tav tm="0">
                                          <p:val>
                                            <p:strVal val="ppt_x"/>
                                          </p:val>
                                        </p:tav>
                                        <p:tav tm="100000">
                                          <p:val>
                                            <p:strVal val="ppt_x"/>
                                          </p:val>
                                        </p:tav>
                                      </p:tavLst>
                                    </p:anim>
                                    <p:anim calcmode="lin" valueType="num">
                                      <p:cBhvr additive="base">
                                        <p:cTn id="23" dur="500"/>
                                        <p:tgtEl>
                                          <p:spTgt spid="5"/>
                                        </p:tgtEl>
                                        <p:attrNameLst>
                                          <p:attrName>ppt_y</p:attrName>
                                        </p:attrNameLst>
                                      </p:cBhvr>
                                      <p:tavLst>
                                        <p:tav tm="0">
                                          <p:val>
                                            <p:strVal val="ppt_y"/>
                                          </p:val>
                                        </p:tav>
                                        <p:tav tm="100000">
                                          <p:val>
                                            <p:strVal val="1+ppt_h/2"/>
                                          </p:val>
                                        </p:tav>
                                      </p:tavLst>
                                    </p:anim>
                                    <p:set>
                                      <p:cBhvr>
                                        <p:cTn id="24" dur="1" fill="hold">
                                          <p:stCondLst>
                                            <p:cond delay="499"/>
                                          </p:stCondLst>
                                        </p:cTn>
                                        <p:tgtEl>
                                          <p:spTgt spid="5"/>
                                        </p:tgtEl>
                                        <p:attrNameLst>
                                          <p:attrName>style.visibility</p:attrName>
                                        </p:attrNameLst>
                                      </p:cBhvr>
                                      <p:to>
                                        <p:strVal val="hidden"/>
                                      </p:to>
                                    </p:set>
                                  </p:childTnLst>
                                </p:cTn>
                              </p:par>
                            </p:childTnLst>
                          </p:cTn>
                        </p:par>
                        <p:par>
                          <p:cTn id="25" fill="hold">
                            <p:stCondLst>
                              <p:cond delay="500"/>
                            </p:stCondLst>
                            <p:childTnLst>
                              <p:par>
                                <p:cTn id="26" presetID="2" presetClass="entr" presetSubtype="8"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0-#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2"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1+#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9"/>
                                        </p:tgtEl>
                                        <p:attrNameLst>
                                          <p:attrName>ppt_x</p:attrName>
                                        </p:attrNameLst>
                                      </p:cBhvr>
                                      <p:tavLst>
                                        <p:tav tm="0">
                                          <p:val>
                                            <p:strVal val="ppt_x"/>
                                          </p:val>
                                        </p:tav>
                                        <p:tav tm="100000">
                                          <p:val>
                                            <p:strVal val="ppt_x"/>
                                          </p:val>
                                        </p:tav>
                                      </p:tavLst>
                                    </p:anim>
                                    <p:anim calcmode="lin" valueType="num">
                                      <p:cBhvr additive="base">
                                        <p:cTn id="39" dur="500"/>
                                        <p:tgtEl>
                                          <p:spTgt spid="9"/>
                                        </p:tgtEl>
                                        <p:attrNameLst>
                                          <p:attrName>ppt_y</p:attrName>
                                        </p:attrNameLst>
                                      </p:cBhvr>
                                      <p:tavLst>
                                        <p:tav tm="0">
                                          <p:val>
                                            <p:strVal val="ppt_y"/>
                                          </p:val>
                                        </p:tav>
                                        <p:tav tm="100000">
                                          <p:val>
                                            <p:strVal val="1+ppt_h/2"/>
                                          </p:val>
                                        </p:tav>
                                      </p:tavLst>
                                    </p:anim>
                                    <p:set>
                                      <p:cBhvr>
                                        <p:cTn id="40" dur="1" fill="hold">
                                          <p:stCondLst>
                                            <p:cond delay="499"/>
                                          </p:stCondLst>
                                        </p:cTn>
                                        <p:tgtEl>
                                          <p:spTgt spid="9"/>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500"/>
                            </p:stCondLst>
                            <p:childTnLst>
                              <p:par>
                                <p:cTn id="46" presetID="2" presetClass="entr" presetSubtype="12"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0-#ppt_w/2"/>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par>
                          <p:cTn id="50" fill="hold">
                            <p:stCondLst>
                              <p:cond delay="1000"/>
                            </p:stCondLst>
                            <p:childTnLst>
                              <p:par>
                                <p:cTn id="51" presetID="2" presetClass="entr" presetSubtype="3"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1+#ppt_w/2"/>
                                          </p:val>
                                        </p:tav>
                                        <p:tav tm="100000">
                                          <p:val>
                                            <p:strVal val="#ppt_x"/>
                                          </p:val>
                                        </p:tav>
                                      </p:tavLst>
                                    </p:anim>
                                    <p:anim calcmode="lin" valueType="num">
                                      <p:cBhvr additive="base">
                                        <p:cTn id="5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13"/>
                                        </p:tgtEl>
                                        <p:attrNameLst>
                                          <p:attrName>ppt_x</p:attrName>
                                        </p:attrNameLst>
                                      </p:cBhvr>
                                      <p:tavLst>
                                        <p:tav tm="0">
                                          <p:val>
                                            <p:strVal val="ppt_x"/>
                                          </p:val>
                                        </p:tav>
                                        <p:tav tm="100000">
                                          <p:val>
                                            <p:strVal val="ppt_x"/>
                                          </p:val>
                                        </p:tav>
                                      </p:tavLst>
                                    </p:anim>
                                    <p:anim calcmode="lin" valueType="num">
                                      <p:cBhvr additive="base">
                                        <p:cTn id="59" dur="500"/>
                                        <p:tgtEl>
                                          <p:spTgt spid="13"/>
                                        </p:tgtEl>
                                        <p:attrNameLst>
                                          <p:attrName>ppt_y</p:attrName>
                                        </p:attrNameLst>
                                      </p:cBhvr>
                                      <p:tavLst>
                                        <p:tav tm="0">
                                          <p:val>
                                            <p:strVal val="ppt_y"/>
                                          </p:val>
                                        </p:tav>
                                        <p:tav tm="100000">
                                          <p:val>
                                            <p:strVal val="1+ppt_h/2"/>
                                          </p:val>
                                        </p:tav>
                                      </p:tavLst>
                                    </p:anim>
                                    <p:set>
                                      <p:cBhvr>
                                        <p:cTn id="60" dur="1" fill="hold">
                                          <p:stCondLst>
                                            <p:cond delay="499"/>
                                          </p:stCondLst>
                                        </p:cTn>
                                        <p:tgtEl>
                                          <p:spTgt spid="13"/>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15"/>
                                        </p:tgtEl>
                                        <p:attrNameLst>
                                          <p:attrName>ppt_x</p:attrName>
                                        </p:attrNameLst>
                                      </p:cBhvr>
                                      <p:tavLst>
                                        <p:tav tm="0">
                                          <p:val>
                                            <p:strVal val="ppt_x"/>
                                          </p:val>
                                        </p:tav>
                                        <p:tav tm="100000">
                                          <p:val>
                                            <p:strVal val="ppt_x"/>
                                          </p:val>
                                        </p:tav>
                                      </p:tavLst>
                                    </p:anim>
                                    <p:anim calcmode="lin" valueType="num">
                                      <p:cBhvr additive="base">
                                        <p:cTn id="63" dur="500"/>
                                        <p:tgtEl>
                                          <p:spTgt spid="15"/>
                                        </p:tgtEl>
                                        <p:attrNameLst>
                                          <p:attrName>ppt_y</p:attrName>
                                        </p:attrNameLst>
                                      </p:cBhvr>
                                      <p:tavLst>
                                        <p:tav tm="0">
                                          <p:val>
                                            <p:strVal val="ppt_y"/>
                                          </p:val>
                                        </p:tav>
                                        <p:tav tm="100000">
                                          <p:val>
                                            <p:strVal val="1+ppt_h/2"/>
                                          </p:val>
                                        </p:tav>
                                      </p:tavLst>
                                    </p:anim>
                                    <p:set>
                                      <p:cBhvr>
                                        <p:cTn id="64" dur="1" fill="hold">
                                          <p:stCondLst>
                                            <p:cond delay="499"/>
                                          </p:stCondLst>
                                        </p:cTn>
                                        <p:tgtEl>
                                          <p:spTgt spid="15"/>
                                        </p:tgtEl>
                                        <p:attrNameLst>
                                          <p:attrName>style.visibility</p:attrName>
                                        </p:attrNameLst>
                                      </p:cBhvr>
                                      <p:to>
                                        <p:strVal val="hidden"/>
                                      </p:to>
                                    </p:set>
                                  </p:childTnLst>
                                </p:cTn>
                              </p:par>
                            </p:childTnLst>
                          </p:cTn>
                        </p:par>
                        <p:par>
                          <p:cTn id="65" fill="hold">
                            <p:stCondLst>
                              <p:cond delay="500"/>
                            </p:stCondLst>
                            <p:childTnLst>
                              <p:par>
                                <p:cTn id="66" presetID="2" presetClass="entr" presetSubtype="3"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500" fill="hold"/>
                                        <p:tgtEl>
                                          <p:spTgt spid="17"/>
                                        </p:tgtEl>
                                        <p:attrNameLst>
                                          <p:attrName>ppt_x</p:attrName>
                                        </p:attrNameLst>
                                      </p:cBhvr>
                                      <p:tavLst>
                                        <p:tav tm="0">
                                          <p:val>
                                            <p:strVal val="1+#ppt_w/2"/>
                                          </p:val>
                                        </p:tav>
                                        <p:tav tm="100000">
                                          <p:val>
                                            <p:strVal val="#ppt_x"/>
                                          </p:val>
                                        </p:tav>
                                      </p:tavLst>
                                    </p:anim>
                                    <p:anim calcmode="lin" valueType="num">
                                      <p:cBhvr additive="base">
                                        <p:cTn id="69"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nodeType="clickEffect">
                                  <p:stCondLst>
                                    <p:cond delay="0"/>
                                  </p:stCondLst>
                                  <p:childTnLst>
                                    <p:anim calcmode="lin" valueType="num">
                                      <p:cBhvr additive="base">
                                        <p:cTn id="73" dur="500"/>
                                        <p:tgtEl>
                                          <p:spTgt spid="17"/>
                                        </p:tgtEl>
                                        <p:attrNameLst>
                                          <p:attrName>ppt_x</p:attrName>
                                        </p:attrNameLst>
                                      </p:cBhvr>
                                      <p:tavLst>
                                        <p:tav tm="0">
                                          <p:val>
                                            <p:strVal val="ppt_x"/>
                                          </p:val>
                                        </p:tav>
                                        <p:tav tm="100000">
                                          <p:val>
                                            <p:strVal val="ppt_x"/>
                                          </p:val>
                                        </p:tav>
                                      </p:tavLst>
                                    </p:anim>
                                    <p:anim calcmode="lin" valueType="num">
                                      <p:cBhvr additive="base">
                                        <p:cTn id="74" dur="500"/>
                                        <p:tgtEl>
                                          <p:spTgt spid="17"/>
                                        </p:tgtEl>
                                        <p:attrNameLst>
                                          <p:attrName>ppt_y</p:attrName>
                                        </p:attrNameLst>
                                      </p:cBhvr>
                                      <p:tavLst>
                                        <p:tav tm="0">
                                          <p:val>
                                            <p:strVal val="ppt_y"/>
                                          </p:val>
                                        </p:tav>
                                        <p:tav tm="100000">
                                          <p:val>
                                            <p:strVal val="1+ppt_h/2"/>
                                          </p:val>
                                        </p:tav>
                                      </p:tavLst>
                                    </p:anim>
                                    <p:set>
                                      <p:cBhvr>
                                        <p:cTn id="75" dur="1" fill="hold">
                                          <p:stCondLst>
                                            <p:cond delay="499"/>
                                          </p:stCondLst>
                                        </p:cTn>
                                        <p:tgtEl>
                                          <p:spTgt spid="17"/>
                                        </p:tgtEl>
                                        <p:attrNameLst>
                                          <p:attrName>style.visibility</p:attrName>
                                        </p:attrNameLst>
                                      </p:cBhvr>
                                      <p:to>
                                        <p:strVal val="hidden"/>
                                      </p:to>
                                    </p:set>
                                  </p:childTnLst>
                                </p:cTn>
                              </p:par>
                            </p:childTnLst>
                          </p:cTn>
                        </p:par>
                        <p:par>
                          <p:cTn id="76" fill="hold">
                            <p:stCondLst>
                              <p:cond delay="500"/>
                            </p:stCondLst>
                            <p:childTnLst>
                              <p:par>
                                <p:cTn id="77" presetID="2" presetClass="entr" presetSubtype="12"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0-#ppt_w/2"/>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par>
                          <p:cTn id="81" fill="hold">
                            <p:stCondLst>
                              <p:cond delay="1000"/>
                            </p:stCondLst>
                            <p:childTnLst>
                              <p:par>
                                <p:cTn id="82" presetID="2" presetClass="entr" presetSubtype="3" fill="hold" nodeType="after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additive="base">
                                        <p:cTn id="84" dur="500" fill="hold"/>
                                        <p:tgtEl>
                                          <p:spTgt spid="19"/>
                                        </p:tgtEl>
                                        <p:attrNameLst>
                                          <p:attrName>ppt_x</p:attrName>
                                        </p:attrNameLst>
                                      </p:cBhvr>
                                      <p:tavLst>
                                        <p:tav tm="0">
                                          <p:val>
                                            <p:strVal val="1+#ppt_w/2"/>
                                          </p:val>
                                        </p:tav>
                                        <p:tav tm="100000">
                                          <p:val>
                                            <p:strVal val="#ppt_x"/>
                                          </p:val>
                                        </p:tav>
                                      </p:tavLst>
                                    </p:anim>
                                    <p:anim calcmode="lin" valueType="num">
                                      <p:cBhvr additive="base">
                                        <p:cTn id="85"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B39C8-1222-2F1C-9283-29F234926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48D7EED-4CDE-27BD-F304-5C977F60850D}"/>
              </a:ext>
            </a:extLst>
          </p:cNvPr>
          <p:cNvSpPr/>
          <p:nvPr/>
        </p:nvSpPr>
        <p:spPr>
          <a:xfrm>
            <a:off x="2110389" y="1624917"/>
            <a:ext cx="5694957" cy="1107996"/>
          </a:xfrm>
          <a:prstGeom prst="rect">
            <a:avLst/>
          </a:prstGeom>
          <a:noFill/>
        </p:spPr>
        <p:txBody>
          <a:bodyPr wrap="none" lIns="91440" tIns="45720" rIns="91440" bIns="45720">
            <a:spAutoFit/>
          </a:bodyPr>
          <a:lstStyle/>
          <a:p>
            <a:pPr algn="ct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a:t>
            </a:r>
            <a:endParaRPr lang="en-US" sz="6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856E75C-763A-64FA-1DB8-D9EF0C6FB43B}"/>
              </a:ext>
            </a:extLst>
          </p:cNvPr>
          <p:cNvSpPr/>
          <p:nvPr/>
        </p:nvSpPr>
        <p:spPr>
          <a:xfrm>
            <a:off x="773594" y="3133462"/>
            <a:ext cx="10871823" cy="1107996"/>
          </a:xfrm>
          <a:prstGeom prst="rect">
            <a:avLst/>
          </a:prstGeom>
          <a:noFill/>
        </p:spPr>
        <p:txBody>
          <a:bodyPr wrap="none" lIns="91440" tIns="45720" rIns="91440" bIns="45720">
            <a:spAutoFit/>
          </a:bodyPr>
          <a:lstStyle/>
          <a:p>
            <a:pPr algn="ctr"/>
            <a:r>
              <a:rPr lang="en-US" sz="6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PHÂN TÍCH VÀ ĐÁNH GIÁ</a:t>
            </a:r>
          </a:p>
        </p:txBody>
      </p:sp>
    </p:spTree>
    <p:extLst>
      <p:ext uri="{BB962C8B-B14F-4D97-AF65-F5344CB8AC3E}">
        <p14:creationId xmlns:p14="http://schemas.microsoft.com/office/powerpoint/2010/main" val="4111213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cf329db787418f41bf2229eb8a2a859">
            <a:hlinkClick r:id="" action="ppaction://media"/>
            <a:extLst>
              <a:ext uri="{FF2B5EF4-FFF2-40B4-BE49-F238E27FC236}">
                <a16:creationId xmlns:a16="http://schemas.microsoft.com/office/drawing/2014/main" id="{926F7AEB-FF42-09DF-A231-C39B3682B9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91DE2B7-79E5-AC52-B198-68071D3EB5C9}"/>
              </a:ext>
            </a:extLst>
          </p:cNvPr>
          <p:cNvSpPr/>
          <p:nvPr/>
        </p:nvSpPr>
        <p:spPr>
          <a:xfrm>
            <a:off x="154905" y="3417782"/>
            <a:ext cx="11882190" cy="523220"/>
          </a:xfrm>
          <a:prstGeom prst="rect">
            <a:avLst/>
          </a:prstGeom>
          <a:noFill/>
        </p:spPr>
        <p:txBody>
          <a:bodyPr wrap="square" lIns="91440" tIns="45720" rIns="91440" bIns="45720">
            <a:spAutoFit/>
          </a:bodyPr>
          <a:lstStyle/>
          <a:p>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Màu</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sắc</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như</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cần</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điều</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chỉnh</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gì</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bức</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phù</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điêu</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68AC432D-95FB-0FC1-81BA-F649991F26F9}"/>
              </a:ext>
            </a:extLst>
          </p:cNvPr>
          <p:cNvSpPr/>
          <p:nvPr/>
        </p:nvSpPr>
        <p:spPr>
          <a:xfrm>
            <a:off x="154905" y="2838059"/>
            <a:ext cx="11882190" cy="523220"/>
          </a:xfrm>
          <a:prstGeom prst="rect">
            <a:avLst/>
          </a:prstGeom>
          <a:noFill/>
        </p:spPr>
        <p:txBody>
          <a:bodyPr wrap="square" lIns="91440" tIns="45720" rIns="91440" bIns="45720">
            <a:spAutoFit/>
          </a:bodyPr>
          <a:lstStyle/>
          <a:p>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tạo</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vật</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đã</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chỉnh</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chưa</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DBCC40D9-D987-0F87-D53A-FC6ED21BC122}"/>
              </a:ext>
            </a:extLst>
          </p:cNvPr>
          <p:cNvSpPr/>
          <p:nvPr/>
        </p:nvSpPr>
        <p:spPr>
          <a:xfrm>
            <a:off x="3431453" y="1128649"/>
            <a:ext cx="3952568" cy="523220"/>
          </a:xfrm>
          <a:prstGeom prst="rect">
            <a:avLst/>
          </a:prstGeom>
          <a:noFill/>
        </p:spPr>
        <p:txBody>
          <a:bodyPr wrap="square" lIns="91440" tIns="45720" rIns="91440" bIns="45720">
            <a:spAutoFit/>
          </a:bodyPr>
          <a:lstStyle/>
          <a:p>
            <a:pPr algn="ctr"/>
            <a:r>
              <a:rPr lang="en-US" sz="2800" b="0" cap="none" spc="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HỎI THẢO LUẬN:</a:t>
            </a:r>
          </a:p>
        </p:txBody>
      </p:sp>
      <p:sp>
        <p:nvSpPr>
          <p:cNvPr id="6" name="Rectangle 5">
            <a:extLst>
              <a:ext uri="{FF2B5EF4-FFF2-40B4-BE49-F238E27FC236}">
                <a16:creationId xmlns:a16="http://schemas.microsoft.com/office/drawing/2014/main" id="{0D61C439-A164-8519-C13A-7714B2A62DA5}"/>
              </a:ext>
            </a:extLst>
          </p:cNvPr>
          <p:cNvSpPr/>
          <p:nvPr/>
        </p:nvSpPr>
        <p:spPr>
          <a:xfrm>
            <a:off x="154905" y="1698972"/>
            <a:ext cx="11882190" cy="523220"/>
          </a:xfrm>
          <a:prstGeom prst="rect">
            <a:avLst/>
          </a:prstGeom>
          <a:noFill/>
        </p:spPr>
        <p:txBody>
          <a:bodyPr wrap="square" lIns="91440" tIns="45720" rIns="91440" bIns="45720">
            <a:spAutoFit/>
          </a:bodyPr>
          <a:lstStyle/>
          <a:p>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ảnh</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bức</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phù</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điêu</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gì</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71D20245-3710-7F2F-39D5-50FB32E46877}"/>
              </a:ext>
            </a:extLst>
          </p:cNvPr>
          <p:cNvSpPr/>
          <p:nvPr/>
        </p:nvSpPr>
        <p:spPr>
          <a:xfrm>
            <a:off x="154905" y="2269295"/>
            <a:ext cx="11882190" cy="523220"/>
          </a:xfrm>
          <a:prstGeom prst="rect">
            <a:avLst/>
          </a:prstGeom>
          <a:noFill/>
        </p:spPr>
        <p:txBody>
          <a:bodyPr wrap="square" lIns="91440" tIns="45720" rIns="91440" bIns="45720">
            <a:spAutoFit/>
          </a:bodyPr>
          <a:lstStyle/>
          <a:p>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chính</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phụ</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AF56FC6-1FCB-717C-F116-EA401A738837}"/>
              </a:ext>
            </a:extLst>
          </p:cNvPr>
          <p:cNvSpPr/>
          <p:nvPr/>
        </p:nvSpPr>
        <p:spPr>
          <a:xfrm>
            <a:off x="154905" y="3987326"/>
            <a:ext cx="11882190" cy="523220"/>
          </a:xfrm>
          <a:prstGeom prst="rect">
            <a:avLst/>
          </a:prstGeom>
          <a:noFill/>
        </p:spPr>
        <p:txBody>
          <a:bodyPr wrap="square" lIns="91440" tIns="45720" rIns="91440" bIns="45720">
            <a:spAutoFit/>
          </a:bodyPr>
          <a:lstStyle/>
          <a:p>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trí</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ảnh</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chính</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phụ</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đặt</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như</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1299DC6F-1769-E022-0B00-F39A4DAD2128}"/>
              </a:ext>
            </a:extLst>
          </p:cNvPr>
          <p:cNvSpPr/>
          <p:nvPr/>
        </p:nvSpPr>
        <p:spPr>
          <a:xfrm>
            <a:off x="154905" y="4552559"/>
            <a:ext cx="11882190" cy="523220"/>
          </a:xfrm>
          <a:prstGeom prst="rect">
            <a:avLst/>
          </a:prstGeom>
          <a:noFill/>
        </p:spPr>
        <p:txBody>
          <a:bodyPr wrap="square" lIns="91440" tIns="45720" rIns="91440" bIns="45720">
            <a:spAutoFit/>
          </a:bodyPr>
          <a:lstStyle/>
          <a:p>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Em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biết</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khác</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giữa</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tượng</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phù</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điêu</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ABF672CD-BB1B-247A-8416-DC948FE6F8F1}"/>
              </a:ext>
            </a:extLst>
          </p:cNvPr>
          <p:cNvSpPr/>
          <p:nvPr/>
        </p:nvSpPr>
        <p:spPr>
          <a:xfrm>
            <a:off x="154905" y="5124724"/>
            <a:ext cx="11882190" cy="523220"/>
          </a:xfrm>
          <a:prstGeom prst="rect">
            <a:avLst/>
          </a:prstGeom>
          <a:noFill/>
        </p:spPr>
        <p:txBody>
          <a:bodyPr wrap="square" lIns="91440" tIns="45720" rIns="91440" bIns="45720">
            <a:spAutoFit/>
          </a:bodyPr>
          <a:lstStyle/>
          <a:p>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Em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ấn</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tượng</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SPMT </a:t>
            </a:r>
            <a:r>
              <a:rPr lang="en-US" sz="2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5522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306</Words>
  <Application>Microsoft Office PowerPoint</Application>
  <PresentationFormat>Widescreen</PresentationFormat>
  <Paragraphs>28</Paragraphs>
  <Slides>12</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Mai Thị Hồng Nhung</cp:lastModifiedBy>
  <cp:revision>8</cp:revision>
  <dcterms:created xsi:type="dcterms:W3CDTF">2024-10-22T13:47:09Z</dcterms:created>
  <dcterms:modified xsi:type="dcterms:W3CDTF">2024-12-24T15:13:27Z</dcterms:modified>
</cp:coreProperties>
</file>