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63" r:id="rId7"/>
    <p:sldId id="260" r:id="rId8"/>
    <p:sldId id="262" r:id="rId9"/>
    <p:sldId id="261" r:id="rId10"/>
    <p:sldId id="259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5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3EF10450-1AD3-4241-B2EB-F65329FCDF8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596" y="1844824"/>
            <a:ext cx="7596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4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 LỚP 2</a:t>
            </a:r>
            <a:endParaRPr lang="en-US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5863" y="5101153"/>
            <a:ext cx="3118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GV: </a:t>
            </a:r>
            <a:r>
              <a:rPr lang="en-US" sz="2000" b="1" dirty="0" smtClean="0"/>
              <a:t>NGUYỄN THỊ THU THUỶ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1313638" y="18939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TRƯỜNG TIỂU HỌC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 THÁI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1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" y="-2423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188169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2661" y="2866160"/>
            <a:ext cx="57422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3554" y="1412776"/>
            <a:ext cx="737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554" y="2276872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724"/>
            <a:ext cx="8615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*VẬN DỤNG VÀ PHÁT TRIỂN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DẠNG HÌNH KHỐI CỦA CÁC CON 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831"/>
            <a:ext cx="9144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884039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DẶN DÒ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324525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endParaRPr lang="en-US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620688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912768" cy="4464496"/>
          </a:xfrm>
        </p:spPr>
      </p:pic>
    </p:spTree>
    <p:extLst>
      <p:ext uri="{BB962C8B-B14F-4D97-AF65-F5344CB8AC3E}">
        <p14:creationId xmlns:p14="http://schemas.microsoft.com/office/powerpoint/2010/main" val="2767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2656"/>
            <a:ext cx="5883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KHỞI ĐỘNG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: CHÚ MÈO CON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8488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77549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MĨ THUẬT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CHỦ ĐỀ 3: GIA ĐÌNH NHỎ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CON MÈO TINH NGHỊCH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79595"/>
            <a:ext cx="7848872" cy="4248471"/>
          </a:xfrm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157192"/>
            <a:ext cx="626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508" y="5783183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692696"/>
            <a:ext cx="4392489" cy="31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3901993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55968"/>
            <a:ext cx="4392489" cy="245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901994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4468" y="184284"/>
            <a:ext cx="5349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SỐ HÌNH ẢNH CON MÈO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4" y="1700808"/>
            <a:ext cx="7967125" cy="4257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156" y="176047"/>
            <a:ext cx="7597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NẶN CON MÈO TỪ HÌNH KHỐI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760822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ẬP NẶN ĐẤT SÉT, BÉ NẶN CON MÈO ĐỐ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903649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6161135"/>
            <a:ext cx="513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NẶN CON MÈO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7" y="3212976"/>
            <a:ext cx="6739733" cy="2998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260648"/>
            <a:ext cx="499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THAM KHẢO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1" y="906977"/>
            <a:ext cx="4104456" cy="2161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6978"/>
            <a:ext cx="3528392" cy="21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205</Words>
  <Application>Microsoft Office PowerPoint</Application>
  <PresentationFormat>On-screen Show (4:3)</PresentationFormat>
  <Paragraphs>33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Windows 10</cp:lastModifiedBy>
  <cp:revision>20</cp:revision>
  <dcterms:created xsi:type="dcterms:W3CDTF">2021-07-16T14:18:37Z</dcterms:created>
  <dcterms:modified xsi:type="dcterms:W3CDTF">2024-12-18T13:50:48Z</dcterms:modified>
</cp:coreProperties>
</file>