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5" d="100"/>
          <a:sy n="65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1C82F-DD1B-4913-92B2-FF0ABE40C3E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AA2C1E-7270-43DA-B0B7-EF1938659D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4514"/>
            <a:ext cx="9580698" cy="6843486"/>
            <a:chOff x="0" y="14514"/>
            <a:chExt cx="9580698" cy="68434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3" t="11176" r="32957" b="12299"/>
            <a:stretch/>
          </p:blipFill>
          <p:spPr bwMode="auto">
            <a:xfrm>
              <a:off x="0" y="14514"/>
              <a:ext cx="4854561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11099" r="33036" b="11099"/>
            <a:stretch/>
          </p:blipFill>
          <p:spPr bwMode="auto">
            <a:xfrm>
              <a:off x="4803528" y="14514"/>
              <a:ext cx="4777170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0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5" t="57807" r="37291" b="22585"/>
          <a:stretch/>
        </p:blipFill>
        <p:spPr bwMode="auto">
          <a:xfrm>
            <a:off x="2286001" y="685800"/>
            <a:ext cx="53995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5846" y="4324290"/>
            <a:ext cx="699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80107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82143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7460" y="432429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5744" y="532507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4652" y="4739889"/>
            <a:ext cx="525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1568" y="473988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18875" y="-140349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80998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Trên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9491" y="2362200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Dưới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2127736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Trước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1143000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Sau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29" y="4110335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Trái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4129" y="3126762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Trái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3529" y="4243756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3126762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3357595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Ở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5729" y="4953000"/>
            <a:ext cx="1200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Ở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4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9144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27037" r="22639" b="2963"/>
          <a:stretch/>
        </p:blipFill>
        <p:spPr bwMode="auto">
          <a:xfrm>
            <a:off x="1066800" y="1647371"/>
            <a:ext cx="6934200" cy="45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941484"/>
            <a:ext cx="1313315" cy="5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09" y="4093883"/>
            <a:ext cx="951112" cy="4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66" y="2819400"/>
            <a:ext cx="2058534" cy="1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42" y="4017682"/>
            <a:ext cx="1313315" cy="5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7" y="5105400"/>
            <a:ext cx="13133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0271"/>
            <a:ext cx="1032193" cy="144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-f16-zpg.zdn.vn/2222555921047383924/28367bb80229f777ae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5258" r="12663"/>
          <a:stretch/>
        </p:blipFill>
        <p:spPr bwMode="auto">
          <a:xfrm>
            <a:off x="152400" y="2230952"/>
            <a:ext cx="8839200" cy="46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-f16-zpg.zdn.vn/2222555921047383924/28367bb80229f777ae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5258" r="12663"/>
          <a:stretch/>
        </p:blipFill>
        <p:spPr bwMode="auto">
          <a:xfrm>
            <a:off x="-381000" y="0"/>
            <a:ext cx="9753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rot="16200000" flipV="1">
            <a:off x="1066800" y="3048000"/>
            <a:ext cx="2743200" cy="2438400"/>
          </a:xfrm>
          <a:prstGeom prst="bentConnector3">
            <a:avLst>
              <a:gd name="adj1" fmla="val 78571"/>
            </a:avLst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4724399" y="2743200"/>
            <a:ext cx="3048000" cy="2743201"/>
          </a:xfrm>
          <a:prstGeom prst="bentConnector3">
            <a:avLst>
              <a:gd name="adj1" fmla="val 70000"/>
            </a:avLst>
          </a:prstGeom>
          <a:ln w="7620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pPr marL="0" indent="0">
              <a:buNone/>
            </a:pP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Hãy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nghe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tôi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nói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517648"/>
            <a:ext cx="7467600" cy="487375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.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phạt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phạt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92982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140619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994173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4173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94173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228725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219201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094310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134000" y="185859"/>
            <a:ext cx="1977629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134000" y="185859"/>
            <a:ext cx="1977629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4F00925-F877-46BA-AA80-B12B939C79F4}"/>
              </a:ext>
            </a:extLst>
          </p:cNvPr>
          <p:cNvSpPr txBox="1"/>
          <p:nvPr/>
        </p:nvSpPr>
        <p:spPr>
          <a:xfrm>
            <a:off x="559387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1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t="36459" r="28906" b="38541"/>
          <a:stretch>
            <a:fillRect/>
          </a:stretch>
        </p:blipFill>
        <p:spPr bwMode="auto">
          <a:xfrm>
            <a:off x="39624" y="69272"/>
            <a:ext cx="4227576" cy="37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4" t="35417" r="7031" b="38542"/>
          <a:stretch>
            <a:fillRect/>
          </a:stretch>
        </p:blipFill>
        <p:spPr bwMode="auto">
          <a:xfrm>
            <a:off x="4800600" y="2971800"/>
            <a:ext cx="4227576" cy="37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272534"/>
            <a:ext cx="5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916709"/>
            <a:ext cx="5611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28113"/>
            <a:ext cx="561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1000" y="4672288"/>
            <a:ext cx="5611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 b="17634"/>
          <a:stretch/>
        </p:blipFill>
        <p:spPr bwMode="auto">
          <a:xfrm>
            <a:off x="533400" y="457200"/>
            <a:ext cx="3338945" cy="27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990600"/>
            <a:ext cx="3502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4" r="-57" b="17633"/>
          <a:stretch/>
        </p:blipFill>
        <p:spPr bwMode="auto">
          <a:xfrm>
            <a:off x="5562600" y="3886200"/>
            <a:ext cx="3338945" cy="27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4953000"/>
            <a:ext cx="3502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RẼ PHẢI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TRÊN 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–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DƯỚI, TRƯỚC – SAU</a:t>
            </a:r>
          </a:p>
          <a:p>
            <a:pPr algn="ctr"/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TRÁI – PHẢI, Ở GIỮA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0" y="-137886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228600"/>
            <a:ext cx="4572000" cy="2819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t="26163" r="54985" b="47554"/>
          <a:stretch/>
        </p:blipFill>
        <p:spPr bwMode="auto">
          <a:xfrm>
            <a:off x="2438400" y="381000"/>
            <a:ext cx="41652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3413" y="3723620"/>
            <a:ext cx="514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00400"/>
            <a:ext cx="441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2739" y="320040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1797" y="3743980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7244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2691054" y="4750069"/>
            <a:ext cx="3667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Trên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 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dưới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20782" y="-137886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-13855"/>
            <a:ext cx="2961409" cy="2951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6" t="23716" r="39387" b="46815"/>
          <a:stretch/>
        </p:blipFill>
        <p:spPr bwMode="auto">
          <a:xfrm>
            <a:off x="2887402" y="228600"/>
            <a:ext cx="31323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9742" y="372362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00400"/>
            <a:ext cx="441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0040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0539" y="374398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7244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1054" y="4750069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Trước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 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sau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41564" y="-137887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937162"/>
            <a:ext cx="4572000" cy="3920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t="55884" r="57570" b="1903"/>
          <a:stretch/>
        </p:blipFill>
        <p:spPr bwMode="auto">
          <a:xfrm>
            <a:off x="2286001" y="228600"/>
            <a:ext cx="441959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8233" y="4755821"/>
            <a:ext cx="5137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2001" y="4232601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23260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0661" y="4776181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75660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756601"/>
            <a:ext cx="328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trái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–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phải</a:t>
            </a:r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7172" y="5171420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51917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9056" y="5798403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–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ở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P001 5 hàng" pitchFamily="34" charset="0"/>
              </a:rPr>
              <a:t>giữa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2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1003" r="35193" b="1275"/>
          <a:stretch/>
        </p:blipFill>
        <p:spPr bwMode="auto">
          <a:xfrm>
            <a:off x="-41564" y="-137887"/>
            <a:ext cx="9164782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40827" y="2590800"/>
            <a:ext cx="381000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336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Georgia</vt:lpstr>
      <vt:lpstr>HP001 5 hàng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Hãy nghe tôi nói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Dell</cp:lastModifiedBy>
  <cp:revision>15</cp:revision>
  <dcterms:created xsi:type="dcterms:W3CDTF">2021-05-31T01:44:22Z</dcterms:created>
  <dcterms:modified xsi:type="dcterms:W3CDTF">2023-09-06T02:03:54Z</dcterms:modified>
</cp:coreProperties>
</file>