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257" r:id="rId2"/>
    <p:sldId id="258" r:id="rId3"/>
    <p:sldId id="256" r:id="rId4"/>
    <p:sldId id="259" r:id="rId5"/>
    <p:sldId id="264" r:id="rId6"/>
    <p:sldId id="265" r:id="rId7"/>
    <p:sldId id="266" r:id="rId8"/>
    <p:sldId id="263" r:id="rId9"/>
    <p:sldId id="260" r:id="rId10"/>
    <p:sldId id="261" r:id="rId11"/>
    <p:sldId id="267" r:id="rId12"/>
    <p:sldId id="270" r:id="rId13"/>
    <p:sldId id="271" r:id="rId14"/>
    <p:sldId id="27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9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69.47675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3-09-08T02:54:05.0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3332 11210 0,'-40'0'78,"1"0"16,0 0-47,0 0-47,0 0 16,-1 0-1,1 0-15,-39 0 16,-1 0-16,40 39 15,39 0 79,-39 1-78,0-1 15,39 0 0,0 39 16,-39 1 0,39-40-31,0 0-1,0 0 79,0 1-78,0-1-16,0 0 47,39-39-1,0 39-30,0-39 15,0 0-15,1 0 0,-1 39-1,-39 0 1,78-39-1,-39 0 32,1 0-15,-1 0-17,0 0 1,0 0 31,0 0-32,1 0 1,38 0 0,-39 0 15,0 0-16,1 0 1,-1 0 0,0-39-1,0 0 1,-39 0 0,39 0-16,1 0 46,-1-1 64,-39 1-95,0-39 17,0 39-1,0-1-31,-39 1 16,39 0-16,-40 39 62,1 0 1,-39-39 77,39 0-124,-1 39 15,40-40 78,-39 40-93,0 0 93,39-78-77,-78 78-32,-1 0 93,40 0-46,-39 0-31,-1 0 0,40 0 30</inkml:trace>
  <inkml:trace contextRef="#ctx0" brushRef="#br0" timeOffset="3269.2186">4782 12425 0,'-39'0'15,"0"0"1,-40 0 78,1 0-63,39 0-16,-1 0-15,1 0 16,-39 0-16,39 39 47,-1 0 0,40 1 31,-39 38-62,39 0 77,0-38-30,0-1-48,0 0-15,0 0 16,0 40-16,0-40 31,0 0-31,39 0 32,1 40 46,-1-40-31,0-39-32,0 39 16,0-39 32,40 39 15,-79 0-62,78-39-1,-78 40 32,79-40-31,-40 39-1,39-39 17,-78 39-17,39-39-15,1 0 32,-1 0 61,0 0-46,0 0-16,0 0-15,40 0 0,-40 0-1,0-39 1,-39-40 15,39 79-15,1-78-16,-40 0 31,78 78-15,-78-40-1,0 1 32,0 0-47,0 0 16,0 0-1,0-1 1,0 1-16,0-39 31,0 39-15,-39-1-16,39 1 16,0 0-1,0 0-15,-39 0 16,39-1-1,-40-38 17,1 78-32,0 0 250,0 0-235,0 0 1,-1 0-16,1 0 16,0 0-16,0 0 15,-40 0 79,40 0-63,0 0 110,0 0-126,0 39 110</inkml:trace>
  <inkml:trace contextRef="#ctx0" brushRef="#br0" timeOffset="18829.3963">17600 11288 0,'-79'0'31,"1"0"78,39 40-31,-1-40-62,1 39 31,0 0-32,39 0 1,-39-39-16,0 39 16,39 1-16,-40-1 15,40 0 1,-39-39 0,39 39-1,-39-39 1,39 79-1,0-40 32,0 0-31,0 0 0,0 0-1,0 0 1,39 40-1,0-79 1,-39 39 0,40 0-1,-1-39 1,0 0 0,-39 39-16,39-39 15,0 40-15,1-1 47,-1-39-31,0 39-1,0-39-15,0 39 0,1 0 32,-1-39 46,0 0-16,0 0-46,0 0-16,1 0 15,-1-39-15,78 39 16,-77-78 0,-1 78-1,0-79 1,0 79 0,0-39-16,-39 0 15,40 39 1,-40-39 15,0-40 94,0 40-94,0 0-31,0 0 16,0 0 0,-40 39-16,40-39 15,-39-40 16,0 40-31,39 0 16,0 0 0,-39-1-16,0-38 31,-40 39 78,1 39-93,78-79 15,-39 79-15,-40-39 15,1 39 47</inkml:trace>
  <inkml:trace contextRef="#ctx0" brushRef="#br0" timeOffset="20705.4257">19128 11955 0,'-39'0'31,"-39"0"-15,38 39-1,1-39-15,0 39 16,0-39-16,-40 39 16,40 0-16,0-39 15,0 40 1,0-1 15,39 0 0,0 0-15,-39-39 0,39 79-1,0-40 1,0 0-1,0 0 1,0 0-16,0 1 16,0-1-16,0 0 31,0 0-31,0 40 0,0-40 0,39 0 31,0 0-31,0 0 16,-39 1-1,39-1 1,0-39-16,1 39 16,-1-39-16,0 39 15,0-39-15,0 39 32,1-39-1,-1 0 0,0 0-31,0 0 16,40 0-1,-1 0 32,0-39-47,-78 0 16,40 39-1,-1-39 1,0 39-16,-39-39 16,39-1-16,0 1 15,1 0 1,-40 0 0,0 0 15,39-1-16,-39 1 1,0 0 15,0 0 1,0-40-17,0 1 16,-39 39-15,-1 0 0,40-1-16,-39 1 15,0 0-15,0-39 16,0 38-16,-1 1 16,40 0 30,-39 0-46,0 39 32</inkml:trace>
  <inkml:trace contextRef="#ctx0" brushRef="#br0" timeOffset="22987.8598">17560 13052 0,'-39'0'109,"0"0"-109,0 0 16,39 39-16,-79-39 16,79 40-1,-78-1 1,78 0 0,-39 0-16,39 40 31,0-40-16,-39 0-15,-1 39 16,40-38 0,0-1-16,0 0 15,0 39 1,0-38 0,0-1-16,0 0 15,40 0 16,-1-39 1,-39 39-32,78 1 15,-78-1 17,39-39-32,-39 39 0,40 0 31,-1-39-16,0 39 1,0-39-16,0 0 31,1 0-15,-1 0-16,39 0 16,-39 0-1,1 0 1,-1 0-1,0 0 32,0 0-31,0 0-16,1 0 47,38 0-16,-39 0-31,0-39 16,1 39-16,-40-39 15,39 39-15,-39-39 32,0 0-17,39-1 1,-39 1 15,0-39-15,0 39-1,0-1 1,0-38-16,0 39 16,0 0-1,0-1-15,0 1 0,0 0 16,0-39-1,-39 38 1,39 1-16,-39 0 16,39 0-1,-40 39 79,40-39-94,-39 39 16,0 0-1,0-40-15,0 1 32,-1 39-32,-38-39 15,39 39 48,0 0-48,-1 0-15,1 0 16,-39 0-16,39 0 16,-40 0-1,40 39-15,0-39 16,0 39-1,-1 1 1,1 38 62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9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69.47675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3-09-08T02:56:45.0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4860 11720 0,'0'-40'156,"0"1"-125,0-39-15,0 39 46,40-1-46,-1 40 46,0 0-46,0 0 0,0 0-1,40 0 32,-40 0-31,0 0-1,0 0-15,40 0 32,-40 0-1,-39 79 16,0-40-16,0 0-31,0 0 16,0 1-16,0-1 15,0 0 1,-39 0 0,0-39-16,39 39 15,-40 0 1,40 1-1,-39-40 1,39 78 0,-39-39-1,0 0 32,39 1-31,-39-40 78,-1 0-94,40 39 15,-39 0 1,-39-39 15,78 39 16,-79-39 0,40 0 62,0 0-15,0 0-78,0 0-1,-1 0 16,40-39-15,0-39 47,40 38 30,-1 1-77,0 39 15,0 0-15,0 0-1,1 0 110,38 0-109,-39 0 0,0 0 15,-39 39-31,40 1 16,-40-1-1,39 0 1,0-39-1,0 39 1,0-39 0,1 39 140,-1-39-125,0 0 47,0-39-62,-39 0 0,39 39-1,1-78 1</inkml:trace>
  <inkml:trace contextRef="#ctx0" brushRef="#br0" timeOffset="6921.4611">8859 11602 0,'39'0'141,"39"-39"-141,-78 0 16,39 39-16,40 0 15,-40 0-15,0 0 16,0 0-1,0 0 1,1 0 15,-1 0-15,0 0 0,0 0-1,0 0 16,40 0-15,-79 39 62,0 0-78,0 0 16,0 40-1,0-1 17,-39-78-32,-1 0 15,40 39 1,-78 0-16,0 0 31,38-39 0,-38 0 16,39 0 16,0 0-32,0 40-31,-1-1 63,119-39 124,-40 0-171,0 0-1,0 0 1,0 0 15,1 0-15,38 0 15,-39 0 32,0 0-32,1 39-16,-1-39 17,-39 78-17,0-38 110,0-1-47,-39-39-46,-1 0-1,1 39 16,39 0-47,-39-39 31,0 39 16,0-39-47,39 40 0,-40-40 31,1 39 0,0-39-15,0 0 0,0 39-16,0-39 62,-1 0-46,1 0 46,0 0 282</inkml:trace>
  <inkml:trace contextRef="#ctx0" brushRef="#br0" timeOffset="21534.7169">17168 11524 0,'0'-40'31,"0"1"1,40 0-32,-40 0 31,39 39 63,0-39-94,-39-1 15,39 40 17,0 0-17,40 0 16,-40 0 1,0 0-17,0 0 1,1 0-16,-1 0 16,0 0-1,0 0-15,-39 40 63,39-1-63,1-39 15,-40 78 48,0-39-48,0 1 1,0-1 0,-40 0-16,1 0 15,39 40 17,0-40-17,-39 0 1,0 0-1,39 0 32,-39-39-15,39 79-17,-40-40 16,1 0-15,39 0 0,-39 0-1,0-39 1,39 40-16,-39-1 16,39 0-1,-40-39 110,1 0-47,-39 0-15,39 0-48,-1 0 48,40-78 31,0 38-63,0 1-15,40-39-1,-1 78 16,0 0 1,0-39-32,40 39 15,-40 0 79,39 0-47,-78 39-31,0 39-1,0-39 16,39 1-31,-39-1 16,0 0-16,40-39 16,-1 39-1,-39 0 1,39 1 0,39-40 93,-38 0-62,-1-40-32,0 1 1,-39 0-16,0 0 16,0 0-1,0-40 1</inkml:trace>
  <inkml:trace contextRef="#ctx0" brushRef="#br0" timeOffset="24770.9886">21284 11876 0,'-39'39'62,"39"-78"32,0-39-78,0 0-1,39 38 1,-39 1-16,0-39 15,0 39 1,0-1-16,39 1 16,-39 0-16,0 0 47,40 0-1,-1 78 236,-39 0-267,0 0 1,0 0-16,0 1 16,0-1-16,0 39 15,0-39 1,0 1-1,0-1-15,0 0 16,0 0-16,0 39 16,0-38 15,0-1-15,0 0-1,0 0-15,0 0 16,0 1-1,0-1 1,39 39 328,0-78-313,0-39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CE7CD-1C76-4BE9-8A5C-6CF837F2209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F591F-A6E7-46AA-B922-9CCF4E8B2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53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F591F-A6E7-46AA-B922-9CCF4E8B20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9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3992743" y="1624994"/>
            <a:ext cx="5151257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5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BD4535D-D38E-4B59-AD58-A014F1B29539}" type="datetimeFigureOut">
              <a:rPr lang="en-US" smtClean="0"/>
              <a:t>9/8/2023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14514"/>
            <a:ext cx="9580698" cy="6843486"/>
            <a:chOff x="0" y="14514"/>
            <a:chExt cx="9580698" cy="684348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23" t="11176" r="32957" b="12299"/>
            <a:stretch/>
          </p:blipFill>
          <p:spPr bwMode="auto">
            <a:xfrm>
              <a:off x="0" y="14514"/>
              <a:ext cx="4854561" cy="6843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29" t="11099" r="33036" b="11099"/>
            <a:stretch/>
          </p:blipFill>
          <p:spPr bwMode="auto">
            <a:xfrm>
              <a:off x="4803528" y="14514"/>
              <a:ext cx="4777170" cy="6843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7293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tập</a:t>
            </a:r>
            <a:r>
              <a:rPr lang="en-US" dirty="0" smtClean="0"/>
              <a:t> 3:   </a:t>
            </a:r>
            <a:r>
              <a:rPr lang="en-US" dirty="0" err="1" smtClean="0"/>
              <a:t>Số</a:t>
            </a:r>
            <a:r>
              <a:rPr lang="en-US" dirty="0" smtClean="0"/>
              <a:t>   ?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048000" y="533400"/>
            <a:ext cx="7620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" y="2020398"/>
            <a:ext cx="8339364" cy="2704002"/>
            <a:chOff x="-696686" y="1600200"/>
            <a:chExt cx="9162143" cy="2677734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99" t="46634" r="9901" b="37675"/>
            <a:stretch/>
          </p:blipFill>
          <p:spPr bwMode="auto">
            <a:xfrm>
              <a:off x="2304143" y="1600200"/>
              <a:ext cx="6161314" cy="26157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53" t="49442" r="50370" b="37675"/>
            <a:stretch/>
          </p:blipFill>
          <p:spPr bwMode="auto">
            <a:xfrm>
              <a:off x="-696686" y="2130269"/>
              <a:ext cx="4354286" cy="2147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Rounded Rectangle 21"/>
          <p:cNvSpPr/>
          <p:nvPr/>
        </p:nvSpPr>
        <p:spPr>
          <a:xfrm>
            <a:off x="1546203" y="4013649"/>
            <a:ext cx="533400" cy="558351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2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971800" y="4013649"/>
            <a:ext cx="533400" cy="558351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3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467600" y="3918625"/>
            <a:ext cx="533400" cy="558351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1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019800" y="3918625"/>
            <a:ext cx="533400" cy="558351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2</a:t>
            </a:r>
            <a:endParaRPr lang="en-US" sz="32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679040" y="4063680"/>
              <a:ext cx="6068160" cy="4096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69680" y="4054320"/>
                <a:ext cx="6086880" cy="42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293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66800"/>
            <a:ext cx="7620000" cy="1143000"/>
          </a:xfrm>
        </p:spPr>
        <p:txBody>
          <a:bodyPr>
            <a:prstTxWarp prst="textChevronInverted">
              <a:avLst/>
            </a:prstTxWarp>
          </a:bodyPr>
          <a:lstStyle/>
          <a:p>
            <a:r>
              <a:rPr lang="en-US" b="1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Trò</a:t>
            </a:r>
            <a:r>
              <a:rPr 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chơi</a:t>
            </a:r>
            <a:r>
              <a:rPr 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</a:t>
            </a:r>
            <a:br>
              <a:rPr 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ĐÔI MẮT TINH ANH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2819400"/>
            <a:ext cx="7620000" cy="4800600"/>
          </a:xfrm>
        </p:spPr>
        <p:txBody>
          <a:bodyPr/>
          <a:lstStyle/>
          <a:p>
            <a:pPr algn="just"/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nhóm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gian</a:t>
            </a:r>
            <a:r>
              <a:rPr lang="en-US" dirty="0" smtClean="0"/>
              <a:t> 1 </a:t>
            </a:r>
            <a:r>
              <a:rPr lang="en-US" dirty="0" err="1" smtClean="0"/>
              <a:t>phút</a:t>
            </a:r>
            <a:r>
              <a:rPr lang="en-US" dirty="0" smtClean="0"/>
              <a:t> </a:t>
            </a:r>
            <a:r>
              <a:rPr lang="en-US" dirty="0" err="1" smtClean="0"/>
              <a:t>sẽ</a:t>
            </a:r>
            <a:r>
              <a:rPr lang="en-US" dirty="0" smtClean="0"/>
              <a:t> </a:t>
            </a:r>
            <a:r>
              <a:rPr lang="en-US" dirty="0" err="1" smtClean="0"/>
              <a:t>thảo</a:t>
            </a:r>
            <a:r>
              <a:rPr lang="en-US" dirty="0" smtClean="0"/>
              <a:t> </a:t>
            </a:r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dùng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lượng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từng</a:t>
            </a:r>
            <a:r>
              <a:rPr lang="en-US" dirty="0" smtClean="0"/>
              <a:t> </a:t>
            </a: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ấy</a:t>
            </a:r>
            <a:r>
              <a:rPr lang="en-US" dirty="0" smtClean="0"/>
              <a:t>.</a:t>
            </a:r>
          </a:p>
          <a:p>
            <a:pPr algn="just"/>
            <a:r>
              <a:rPr lang="en-US" dirty="0" err="1" smtClean="0"/>
              <a:t>Nhóm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 </a:t>
            </a:r>
            <a:r>
              <a:rPr lang="en-US" dirty="0" err="1" smtClean="0"/>
              <a:t>trả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 </a:t>
            </a:r>
            <a:r>
              <a:rPr lang="en-US" dirty="0" err="1" smtClean="0"/>
              <a:t>nhanh</a:t>
            </a:r>
            <a:r>
              <a:rPr lang="en-US" dirty="0" smtClean="0"/>
              <a:t> </a:t>
            </a:r>
            <a:r>
              <a:rPr lang="en-US" dirty="0" err="1" smtClean="0"/>
              <a:t>nhất</a:t>
            </a:r>
            <a:r>
              <a:rPr lang="en-US" dirty="0" smtClean="0"/>
              <a:t> </a:t>
            </a:r>
            <a:r>
              <a:rPr lang="en-US" dirty="0" err="1" smtClean="0"/>
              <a:t>sẽ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nhóm</a:t>
            </a:r>
            <a:r>
              <a:rPr lang="en-US" dirty="0" smtClean="0"/>
              <a:t> </a:t>
            </a:r>
            <a:r>
              <a:rPr lang="en-US" dirty="0" err="1" smtClean="0"/>
              <a:t>chiến</a:t>
            </a:r>
            <a:r>
              <a:rPr lang="en-US" dirty="0" smtClean="0"/>
              <a:t> </a:t>
            </a:r>
            <a:r>
              <a:rPr lang="en-US" dirty="0" err="1" smtClean="0"/>
              <a:t>thắng</a:t>
            </a:r>
            <a:r>
              <a:rPr lang="en-US" dirty="0" smtClean="0"/>
              <a:t>, </a:t>
            </a:r>
            <a:r>
              <a:rPr lang="en-US" dirty="0" err="1" smtClean="0"/>
              <a:t>nhóm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 </a:t>
            </a:r>
            <a:r>
              <a:rPr lang="en-US" dirty="0" err="1" smtClean="0"/>
              <a:t>trả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 </a:t>
            </a:r>
            <a:r>
              <a:rPr lang="en-US" dirty="0" err="1" smtClean="0"/>
              <a:t>chậm</a:t>
            </a:r>
            <a:r>
              <a:rPr lang="en-US" dirty="0" smtClean="0"/>
              <a:t> </a:t>
            </a:r>
            <a:r>
              <a:rPr lang="en-US" dirty="0" err="1" smtClean="0"/>
              <a:t>hơn</a:t>
            </a:r>
            <a:r>
              <a:rPr lang="en-US" dirty="0" smtClean="0"/>
              <a:t> </a:t>
            </a:r>
            <a:r>
              <a:rPr lang="en-US" dirty="0" err="1" smtClean="0"/>
              <a:t>sẽ</a:t>
            </a:r>
            <a:r>
              <a:rPr lang="en-US" dirty="0" smtClean="0"/>
              <a:t> </a:t>
            </a:r>
            <a:r>
              <a:rPr lang="en-US" dirty="0" err="1" smtClean="0"/>
              <a:t>hát</a:t>
            </a:r>
            <a:r>
              <a:rPr lang="en-US" dirty="0" smtClean="0"/>
              <a:t> </a:t>
            </a:r>
            <a:r>
              <a:rPr lang="en-US" dirty="0" err="1" smtClean="0"/>
              <a:t>tặng</a:t>
            </a:r>
            <a:r>
              <a:rPr lang="en-US" dirty="0" smtClean="0"/>
              <a:t> </a:t>
            </a:r>
            <a:r>
              <a:rPr lang="en-US" dirty="0" err="1" smtClean="0"/>
              <a:t>nhóm</a:t>
            </a:r>
            <a:r>
              <a:rPr lang="en-US" dirty="0" smtClean="0"/>
              <a:t> </a:t>
            </a:r>
            <a:r>
              <a:rPr lang="en-US" dirty="0" err="1" smtClean="0"/>
              <a:t>chiến</a:t>
            </a:r>
            <a:r>
              <a:rPr lang="en-US" dirty="0" smtClean="0"/>
              <a:t> </a:t>
            </a:r>
            <a:r>
              <a:rPr lang="en-US" dirty="0" err="1" smtClean="0"/>
              <a:t>thắng</a:t>
            </a:r>
            <a:r>
              <a:rPr lang="en-US" dirty="0" smtClean="0"/>
              <a:t> 1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hát</a:t>
            </a:r>
            <a:r>
              <a:rPr lang="en-US" dirty="0" smtClean="0"/>
              <a:t> </a:t>
            </a:r>
            <a:r>
              <a:rPr lang="en-US" dirty="0" err="1" smtClean="0"/>
              <a:t>bất</a:t>
            </a:r>
            <a:r>
              <a:rPr lang="en-US" dirty="0" smtClean="0"/>
              <a:t> </a:t>
            </a:r>
            <a:r>
              <a:rPr lang="en-US" dirty="0" err="1" smtClean="0"/>
              <a:t>kì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53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1" t="63178" r="20700" b="13416"/>
          <a:stretch/>
        </p:blipFill>
        <p:spPr bwMode="auto">
          <a:xfrm>
            <a:off x="2514600" y="1600200"/>
            <a:ext cx="5922818" cy="420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248840" y="1447800"/>
            <a:ext cx="2264569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396477" y="1735138"/>
            <a:ext cx="1971675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250031" y="1449388"/>
            <a:ext cx="2264569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250031" y="6116639"/>
            <a:ext cx="2264569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250031" y="6232525"/>
            <a:ext cx="2264569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op sand"/>
          <p:cNvSpPr>
            <a:spLocks/>
          </p:cNvSpPr>
          <p:nvPr/>
        </p:nvSpPr>
        <p:spPr bwMode="auto">
          <a:xfrm>
            <a:off x="484583" y="2382839"/>
            <a:ext cx="1796654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bottom sand"/>
          <p:cNvSpPr>
            <a:spLocks/>
          </p:cNvSpPr>
          <p:nvPr/>
        </p:nvSpPr>
        <p:spPr bwMode="auto">
          <a:xfrm>
            <a:off x="475059" y="5057776"/>
            <a:ext cx="1813322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straight connector"/>
          <p:cNvSpPr>
            <a:spLocks noChangeArrowheads="1"/>
          </p:cNvSpPr>
          <p:nvPr/>
        </p:nvSpPr>
        <p:spPr bwMode="auto">
          <a:xfrm>
            <a:off x="1350168" y="3855245"/>
            <a:ext cx="65485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3" name="button: start timer"/>
          <p:cNvGrpSpPr/>
          <p:nvPr/>
        </p:nvGrpSpPr>
        <p:grpSpPr>
          <a:xfrm>
            <a:off x="389858" y="185859"/>
            <a:ext cx="1977629" cy="799962"/>
            <a:chOff x="1332706" y="185859"/>
            <a:chExt cx="2636838" cy="799962"/>
          </a:xfrm>
        </p:grpSpPr>
        <p:sp>
          <p:nvSpPr>
            <p:cNvPr id="14" name="Rounded Rectangle 13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6" name="times up"/>
          <p:cNvGrpSpPr/>
          <p:nvPr/>
        </p:nvGrpSpPr>
        <p:grpSpPr>
          <a:xfrm>
            <a:off x="389858" y="185859"/>
            <a:ext cx="1977629" cy="799962"/>
            <a:chOff x="4321176" y="185859"/>
            <a:chExt cx="2636838" cy="799962"/>
          </a:xfrm>
        </p:grpSpPr>
        <p:sp>
          <p:nvSpPr>
            <p:cNvPr id="17" name="Rounded Rectangle 16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45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6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6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1" t="63178" r="20700" b="13416"/>
          <a:stretch/>
        </p:blipFill>
        <p:spPr bwMode="auto">
          <a:xfrm>
            <a:off x="762000" y="304800"/>
            <a:ext cx="7162800" cy="420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86865" r="11761" b="7318"/>
          <a:stretch/>
        </p:blipFill>
        <p:spPr bwMode="auto">
          <a:xfrm>
            <a:off x="0" y="4876800"/>
            <a:ext cx="8458200" cy="87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276600" y="5105400"/>
            <a:ext cx="533400" cy="486814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2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86400" y="5105400"/>
            <a:ext cx="533400" cy="486814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3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90600" y="5105400"/>
            <a:ext cx="533400" cy="486814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3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848600" y="5105400"/>
            <a:ext cx="533400" cy="486814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1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5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92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66800" y="1447800"/>
            <a:ext cx="107442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CÁC SỐ</a:t>
            </a:r>
            <a:endParaRPr lang="en-US" sz="88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050" name="Picture 2" descr="Giúp bé học toán lớp 1 dễ dàng với 4 bướ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98" b="55191"/>
          <a:stretch/>
        </p:blipFill>
        <p:spPr bwMode="auto">
          <a:xfrm>
            <a:off x="720435" y="3352800"/>
            <a:ext cx="1385455" cy="205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iúp bé học toán lớp 1 dễ dàng với 4 bướ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3" r="65115" b="55191"/>
          <a:stretch/>
        </p:blipFill>
        <p:spPr bwMode="auto">
          <a:xfrm>
            <a:off x="3810000" y="3352800"/>
            <a:ext cx="1385455" cy="205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iúp bé học toán lớp 1 dễ dàng với 4 bướ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0" t="1164" r="44688" b="54027"/>
          <a:stretch/>
        </p:blipFill>
        <p:spPr bwMode="auto">
          <a:xfrm>
            <a:off x="6781800" y="3124200"/>
            <a:ext cx="1385455" cy="205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87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Không có mô tả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12713" r="8482" b="37096"/>
          <a:stretch/>
        </p:blipFill>
        <p:spPr bwMode="auto">
          <a:xfrm>
            <a:off x="0" y="0"/>
            <a:ext cx="8534400" cy="691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04800" y="381000"/>
            <a:ext cx="3733800" cy="3505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800600" y="762000"/>
            <a:ext cx="3733800" cy="3505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3527207"/>
            <a:ext cx="2362200" cy="3505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553200" y="2743200"/>
            <a:ext cx="2362200" cy="3505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32909" y="2653145"/>
            <a:ext cx="1752600" cy="23760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953000" y="3946814"/>
            <a:ext cx="1181100" cy="10979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977244" y="5410200"/>
            <a:ext cx="1804555" cy="12503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0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Không có mô tả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2" t="66909" r="63251" b="24846"/>
          <a:stretch/>
        </p:blipFill>
        <p:spPr bwMode="auto">
          <a:xfrm>
            <a:off x="381000" y="1066800"/>
            <a:ext cx="3505200" cy="161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hông có mô tả.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74447" r="61845" b="17308"/>
          <a:stretch/>
        </p:blipFill>
        <p:spPr bwMode="auto">
          <a:xfrm>
            <a:off x="533400" y="2681555"/>
            <a:ext cx="3581400" cy="179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hông có mô tả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8" t="82539" r="62865" b="9216"/>
          <a:stretch/>
        </p:blipFill>
        <p:spPr bwMode="auto">
          <a:xfrm>
            <a:off x="228600" y="4648200"/>
            <a:ext cx="3473606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4648200" y="1524000"/>
            <a:ext cx="533400" cy="50257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45341" y="1143000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45341" y="2819400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114800" y="3216161"/>
            <a:ext cx="1181100" cy="543459"/>
            <a:chOff x="4114800" y="3216161"/>
            <a:chExt cx="1181100" cy="543459"/>
          </a:xfrm>
        </p:grpSpPr>
        <p:sp>
          <p:nvSpPr>
            <p:cNvPr id="10" name="Oval 9"/>
            <p:cNvSpPr/>
            <p:nvPr/>
          </p:nvSpPr>
          <p:spPr>
            <a:xfrm>
              <a:off x="4114800" y="3216161"/>
              <a:ext cx="533400" cy="50257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762500" y="3257043"/>
              <a:ext cx="533400" cy="50257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97740" y="4765263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256808" y="4800600"/>
            <a:ext cx="1181101" cy="1086376"/>
            <a:chOff x="4256808" y="5032985"/>
            <a:chExt cx="1181101" cy="1086376"/>
          </a:xfrm>
        </p:grpSpPr>
        <p:sp>
          <p:nvSpPr>
            <p:cNvPr id="14" name="Oval 13"/>
            <p:cNvSpPr/>
            <p:nvPr/>
          </p:nvSpPr>
          <p:spPr>
            <a:xfrm>
              <a:off x="4256808" y="5032985"/>
              <a:ext cx="533400" cy="502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904509" y="5067972"/>
              <a:ext cx="533400" cy="502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544289" y="5616784"/>
              <a:ext cx="533400" cy="502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5" t="16676" r="8830" b="17088"/>
          <a:stretch/>
        </p:blipFill>
        <p:spPr bwMode="auto">
          <a:xfrm>
            <a:off x="7058892" y="893435"/>
            <a:ext cx="1170708" cy="132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7" t="22299" r="12335" b="22514"/>
          <a:stretch/>
        </p:blipFill>
        <p:spPr bwMode="auto">
          <a:xfrm>
            <a:off x="7058892" y="2566206"/>
            <a:ext cx="1170708" cy="1200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2" t="22372" r="11426" b="23792"/>
          <a:stretch/>
        </p:blipFill>
        <p:spPr bwMode="auto">
          <a:xfrm>
            <a:off x="7058892" y="4560908"/>
            <a:ext cx="1170708" cy="116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39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228600"/>
            <a:ext cx="7620000" cy="4286250"/>
          </a:xfrm>
        </p:spPr>
      </p:pic>
      <p:sp>
        <p:nvSpPr>
          <p:cNvPr id="6" name="Rectangle 5"/>
          <p:cNvSpPr/>
          <p:nvPr/>
        </p:nvSpPr>
        <p:spPr>
          <a:xfrm>
            <a:off x="200891" y="5103674"/>
            <a:ext cx="8153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+ Nét 1: Đặt bút trên đường kẻ 4, viết nét thẳng xiên đến đường kẻ 5 thì dừng lại.</a:t>
            </a: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+ Nét 2: Từ điểm dừng bút của nét 1, chuyển hướng bút viết nét thẳng đứng xuống phía dưới đến đường kẻ 1 thì dừng lại.</a:t>
            </a:r>
          </a:p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75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304800"/>
            <a:ext cx="7620000" cy="4286250"/>
          </a:xfrm>
        </p:spPr>
      </p:pic>
      <p:sp>
        <p:nvSpPr>
          <p:cNvPr id="5" name="Rectangle 4"/>
          <p:cNvSpPr/>
          <p:nvPr/>
        </p:nvSpPr>
        <p:spPr>
          <a:xfrm>
            <a:off x="69272" y="4919008"/>
            <a:ext cx="83473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+ Nét 1: Đặt bút trên đường kẻ 4, viết nét cong trên nối với nét thẳng xiên ( từ trên xuống dưới, từ phải sang trái) đến đường kẻ 1 thì dừng lại.</a:t>
            </a: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+ Nét 2: Từ điểm dừng bút của nét 1, chuyển hướng bút viết nét thẳng ngang (trùng đường kẻ 1) bằng độ rộng của nét cong trên.</a:t>
            </a:r>
          </a:p>
        </p:txBody>
      </p:sp>
    </p:spTree>
    <p:extLst>
      <p:ext uri="{BB962C8B-B14F-4D97-AF65-F5344CB8AC3E}">
        <p14:creationId xmlns:p14="http://schemas.microsoft.com/office/powerpoint/2010/main" val="418123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304800"/>
            <a:ext cx="7620000" cy="4286250"/>
          </a:xfrm>
        </p:spPr>
      </p:pic>
      <p:sp>
        <p:nvSpPr>
          <p:cNvPr id="5" name="Rectangle 4"/>
          <p:cNvSpPr/>
          <p:nvPr/>
        </p:nvSpPr>
        <p:spPr>
          <a:xfrm>
            <a:off x="304800" y="4724400"/>
            <a:ext cx="7924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+ Nét 1: Đặt bút trên đường kẻ 5, viết nét thẳng ngang (trùng đường kẻ 5) bằng một nửa chiều cao thì dừng lại.</a:t>
            </a:r>
          </a:p>
          <a:p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+ Nét 2: Từ điểm dừng bút của nét 1, chuyển hướng bút viết nét thẳng xiên đển khoảng giữa đường kẻ 3 và đường kẻ 4 thì dừng lại.</a:t>
            </a:r>
          </a:p>
          <a:p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+ Nét 3: Từ điểm dừng bút của nét 2 chuyển hướng bút viết nét cong phải xuống đến đường kẻ 1 rồi lượn lên đến đường kẻ 2 thì dừng lại.</a:t>
            </a:r>
          </a:p>
          <a:p>
            <a:r>
              <a:rPr lang="vi-VN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200" dirty="0" smtClean="0">
                <a:latin typeface="Times New Roman" pitchFamily="18" charset="0"/>
                <a:cs typeface="Times New Roman" pitchFamily="18" charset="0"/>
              </a:rPr>
            </a:b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57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tập</a:t>
            </a:r>
            <a:r>
              <a:rPr lang="en-US" dirty="0" smtClean="0"/>
              <a:t> 1:   </a:t>
            </a:r>
            <a:r>
              <a:rPr lang="en-US" dirty="0" err="1" smtClean="0"/>
              <a:t>Số</a:t>
            </a:r>
            <a:r>
              <a:rPr lang="en-US" dirty="0" smtClean="0"/>
              <a:t>   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0" y="533400"/>
            <a:ext cx="7620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t="12887" r="57981" b="72793"/>
          <a:stretch/>
        </p:blipFill>
        <p:spPr bwMode="auto">
          <a:xfrm>
            <a:off x="0" y="1447800"/>
            <a:ext cx="4495800" cy="2387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7" t="10253" r="39137" b="72584"/>
          <a:stretch/>
        </p:blipFill>
        <p:spPr bwMode="auto">
          <a:xfrm>
            <a:off x="5562600" y="1210893"/>
            <a:ext cx="2247900" cy="286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28" t="8581" r="6687" b="73095"/>
          <a:stretch/>
        </p:blipFill>
        <p:spPr bwMode="auto">
          <a:xfrm>
            <a:off x="2644775" y="3581400"/>
            <a:ext cx="3702050" cy="305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981200" y="3200400"/>
            <a:ext cx="533400" cy="558351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2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77000" y="3361811"/>
            <a:ext cx="533400" cy="558351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1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229100" y="6077705"/>
            <a:ext cx="533400" cy="558351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3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58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sz="3600" dirty="0" err="1" smtClean="0"/>
              <a:t>Bài</a:t>
            </a:r>
            <a:r>
              <a:rPr lang="en-US" sz="3600" dirty="0" smtClean="0"/>
              <a:t> </a:t>
            </a:r>
            <a:r>
              <a:rPr lang="en-US" sz="3600" dirty="0" err="1" smtClean="0"/>
              <a:t>tập</a:t>
            </a:r>
            <a:r>
              <a:rPr lang="en-US" sz="3600" dirty="0" smtClean="0"/>
              <a:t> 2:   </a:t>
            </a:r>
            <a:r>
              <a:rPr lang="en-US" sz="3600" dirty="0" err="1" smtClean="0"/>
              <a:t>Lấy</a:t>
            </a:r>
            <a:r>
              <a:rPr lang="en-US" sz="3600" dirty="0" smtClean="0"/>
              <a:t> </a:t>
            </a:r>
            <a:r>
              <a:rPr lang="en-US" sz="3600" dirty="0" err="1" smtClean="0"/>
              <a:t>hình</a:t>
            </a:r>
            <a:r>
              <a:rPr lang="en-US" sz="3600" dirty="0" smtClean="0"/>
              <a:t> </a:t>
            </a:r>
            <a:r>
              <a:rPr lang="en-US" sz="3600" dirty="0" err="1" smtClean="0"/>
              <a:t>phù</a:t>
            </a:r>
            <a:r>
              <a:rPr lang="en-US" sz="3600" dirty="0" smtClean="0"/>
              <a:t> </a:t>
            </a:r>
            <a:r>
              <a:rPr lang="en-US" sz="3600" dirty="0" err="1" smtClean="0"/>
              <a:t>hợp</a:t>
            </a:r>
            <a:r>
              <a:rPr lang="en-US" sz="3600" dirty="0" smtClean="0"/>
              <a:t> (</a:t>
            </a:r>
            <a:r>
              <a:rPr lang="en-US" sz="3600" dirty="0" err="1" smtClean="0"/>
              <a:t>theo</a:t>
            </a:r>
            <a:r>
              <a:rPr lang="en-US" sz="3600" dirty="0" smtClean="0"/>
              <a:t> </a:t>
            </a:r>
            <a:r>
              <a:rPr lang="en-US" sz="3600" dirty="0" err="1" smtClean="0"/>
              <a:t>mẫu</a:t>
            </a:r>
            <a:r>
              <a:rPr lang="en-US" sz="3600" dirty="0" smtClean="0">
                <a:sym typeface="Wingdings" pitchFamily="2" charset="2"/>
              </a:rPr>
              <a:t>): </a:t>
            </a:r>
            <a:endParaRPr lang="en-US" sz="3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7" t="30736" r="69994" b="57075"/>
          <a:stretch/>
        </p:blipFill>
        <p:spPr bwMode="auto">
          <a:xfrm>
            <a:off x="2971800" y="1210893"/>
            <a:ext cx="2590800" cy="265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5" t="30798" r="40829" b="56299"/>
          <a:stretch/>
        </p:blipFill>
        <p:spPr bwMode="auto">
          <a:xfrm>
            <a:off x="304800" y="3486425"/>
            <a:ext cx="2819400" cy="269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8" t="30150" r="16720" b="57335"/>
          <a:stretch/>
        </p:blipFill>
        <p:spPr bwMode="auto">
          <a:xfrm>
            <a:off x="5534891" y="3304049"/>
            <a:ext cx="2256972" cy="2796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990600" y="4211851"/>
            <a:ext cx="1181100" cy="543459"/>
            <a:chOff x="4114800" y="3216161"/>
            <a:chExt cx="1181100" cy="543459"/>
          </a:xfrm>
        </p:grpSpPr>
        <p:sp>
          <p:nvSpPr>
            <p:cNvPr id="13" name="Oval 12"/>
            <p:cNvSpPr/>
            <p:nvPr/>
          </p:nvSpPr>
          <p:spPr>
            <a:xfrm>
              <a:off x="4114800" y="3216161"/>
              <a:ext cx="533400" cy="50257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762500" y="3257043"/>
              <a:ext cx="533400" cy="50257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072826" y="4000499"/>
            <a:ext cx="1181101" cy="1086376"/>
            <a:chOff x="4256808" y="5032985"/>
            <a:chExt cx="1181101" cy="1086376"/>
          </a:xfrm>
        </p:grpSpPr>
        <p:sp>
          <p:nvSpPr>
            <p:cNvPr id="16" name="Oval 15"/>
            <p:cNvSpPr/>
            <p:nvPr/>
          </p:nvSpPr>
          <p:spPr>
            <a:xfrm>
              <a:off x="4256808" y="5032985"/>
              <a:ext cx="533400" cy="502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904509" y="5067972"/>
              <a:ext cx="533400" cy="502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544289" y="5616784"/>
              <a:ext cx="533400" cy="502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987840" y="4035600"/>
              <a:ext cx="6082200" cy="10303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480" y="4026240"/>
                <a:ext cx="6100920" cy="104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83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245</TotalTime>
  <Words>325</Words>
  <Application>Microsoft Office PowerPoint</Application>
  <PresentationFormat>On-screen Show (4:3)</PresentationFormat>
  <Paragraphs>33</Paragraphs>
  <Slides>14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Cambria</vt:lpstr>
      <vt:lpstr>Times New Roman</vt:lpstr>
      <vt:lpstr>Wingdings</vt:lpstr>
      <vt:lpstr>Adjacency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1:   Số   ?</vt:lpstr>
      <vt:lpstr>Bài tập 2:   Lấy hình phù hợp (theo mẫu): </vt:lpstr>
      <vt:lpstr>Bài tập 3:   Số   ?</vt:lpstr>
      <vt:lpstr>Trò chơi:  ĐÔI MẮT TINH ANH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MEO</dc:creator>
  <cp:lastModifiedBy>Dell</cp:lastModifiedBy>
  <cp:revision>11</cp:revision>
  <dcterms:created xsi:type="dcterms:W3CDTF">2021-05-31T13:11:18Z</dcterms:created>
  <dcterms:modified xsi:type="dcterms:W3CDTF">2023-09-08T02:58:01Z</dcterms:modified>
</cp:coreProperties>
</file>