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28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2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7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3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7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6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7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2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2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5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3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02219-CF8F-433B-978A-AF582901787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6DD7C-415F-47B0-9852-8518A330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07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764" y="0"/>
            <a:ext cx="7121236" cy="1764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557" y="2083522"/>
            <a:ext cx="5581650" cy="71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764" y="3117275"/>
            <a:ext cx="7121236" cy="37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3537527"/>
            <a:ext cx="11490036" cy="33204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509" y="168718"/>
            <a:ext cx="114900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32509" y="753493"/>
            <a:ext cx="114900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509" y="1466427"/>
            <a:ext cx="114900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2509" y="2824593"/>
            <a:ext cx="114900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32509" y="2106620"/>
            <a:ext cx="114900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288834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169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071" y="101600"/>
            <a:ext cx="5631729" cy="1283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945" y="1754909"/>
            <a:ext cx="7075055" cy="5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314036"/>
            <a:ext cx="11342254" cy="61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3924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867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75" y="55416"/>
            <a:ext cx="6893325" cy="1000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98673" y="1333059"/>
            <a:ext cx="6893326" cy="5524941"/>
            <a:chOff x="5298673" y="1333059"/>
            <a:chExt cx="6893326" cy="55249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8674" y="1333059"/>
              <a:ext cx="6893325" cy="37473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8673" y="5080424"/>
              <a:ext cx="4778200" cy="1777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72365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ịch Sử Phát Triển Xe Đạp _ Những Chiếc Xe Đạp Thay Đổi Như Thế Nào Qua Các Thời Kỳ 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1" y="221672"/>
            <a:ext cx="11074400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25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r="9819" b="14882"/>
          <a:stretch/>
        </p:blipFill>
        <p:spPr>
          <a:xfrm>
            <a:off x="0" y="1"/>
            <a:ext cx="4488873" cy="6853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12396" r="2808" b="34300"/>
          <a:stretch/>
        </p:blipFill>
        <p:spPr>
          <a:xfrm>
            <a:off x="4498122" y="1"/>
            <a:ext cx="769387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80180" y="122535"/>
            <a:ext cx="76118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0180" y="679602"/>
            <a:ext cx="76118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391577" y="2574820"/>
            <a:ext cx="56434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0180" y="1688606"/>
            <a:ext cx="76118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3094" y="89559"/>
            <a:ext cx="2934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 err="1">
                <a:ln w="0"/>
                <a:solidFill>
                  <a:schemeClr val="accent5"/>
                </a:solidFill>
                <a:latin typeface="Curlz MT" panose="04040404050702020202" pitchFamily="82" charset="0"/>
                <a:cs typeface="Times New Roman" panose="02020603050405020304" pitchFamily="18" charset="0"/>
              </a:rPr>
              <a:t>Thảo</a:t>
            </a:r>
            <a:r>
              <a:rPr lang="en-US" sz="5400" b="0" u="sng" cap="none" spc="0" dirty="0">
                <a:ln w="0"/>
                <a:solidFill>
                  <a:schemeClr val="accent5"/>
                </a:solidFill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  <a:r>
              <a:rPr lang="en-US" sz="5400" b="0" u="sng" cap="none" spc="0" dirty="0" err="1">
                <a:ln w="0"/>
                <a:solidFill>
                  <a:schemeClr val="accent5"/>
                </a:solidFill>
                <a:latin typeface="Curlz MT" panose="04040404050702020202" pitchFamily="82" charset="0"/>
                <a:cs typeface="Times New Roman" panose="02020603050405020304" pitchFamily="18" charset="0"/>
              </a:rPr>
              <a:t>luận</a:t>
            </a:r>
            <a:endParaRPr lang="en-US" sz="5400" b="0" u="sng" cap="none" spc="0" dirty="0">
              <a:ln w="0"/>
              <a:solidFill>
                <a:schemeClr val="accent5"/>
              </a:solidFill>
              <a:latin typeface="Curlz MT" panose="04040404050702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6" y="2724727"/>
            <a:ext cx="11739418" cy="413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56" y="234661"/>
            <a:ext cx="11739418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43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155862"/>
            <a:ext cx="6860886" cy="1220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349" y="1810327"/>
            <a:ext cx="7853795" cy="50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5307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336217223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437" y="0"/>
            <a:ext cx="483985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45" y="0"/>
            <a:ext cx="4523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6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9" y="960582"/>
            <a:ext cx="5308648" cy="5897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72" y="0"/>
            <a:ext cx="607752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0068"/>
            <a:ext cx="55695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3849473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1"/>
          <a:stretch/>
        </p:blipFill>
        <p:spPr>
          <a:xfrm>
            <a:off x="-1" y="0"/>
            <a:ext cx="48583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326" y="101602"/>
            <a:ext cx="7232074" cy="110013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58326" y="1201739"/>
            <a:ext cx="7333674" cy="5656261"/>
            <a:chOff x="4858326" y="1201739"/>
            <a:chExt cx="7333674" cy="5656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326" y="1201739"/>
              <a:ext cx="7333674" cy="430313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8326" y="5504873"/>
              <a:ext cx="7333674" cy="1353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00639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154</Words>
  <Application>Microsoft Office PowerPoint</Application>
  <PresentationFormat>Custom</PresentationFormat>
  <Paragraphs>11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7390-X360</dc:creator>
  <cp:lastModifiedBy>Windows 10</cp:lastModifiedBy>
  <cp:revision>13</cp:revision>
  <dcterms:created xsi:type="dcterms:W3CDTF">2024-07-14T16:09:13Z</dcterms:created>
  <dcterms:modified xsi:type="dcterms:W3CDTF">2024-12-18T13:37:13Z</dcterms:modified>
</cp:coreProperties>
</file>