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28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0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1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9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0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8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4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2281E-8529-468C-8940-9D7B9BEA9E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6" b="4511"/>
          <a:stretch/>
        </p:blipFill>
        <p:spPr>
          <a:xfrm>
            <a:off x="0" y="0"/>
            <a:ext cx="47013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66" t="2823" b="2221"/>
          <a:stretch/>
        </p:blipFill>
        <p:spPr>
          <a:xfrm>
            <a:off x="4701309" y="0"/>
            <a:ext cx="7490691" cy="217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2179782"/>
            <a:ext cx="5781964" cy="733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71132" y="2913207"/>
            <a:ext cx="26196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(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Tiết</a:t>
            </a:r>
            <a:r>
              <a:rPr lang="en-US" sz="36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 </a:t>
            </a:r>
            <a:r>
              <a:rPr lang="en-US" sz="36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1+2)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Sang Song Nang" panose="03030802040007090B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309" y="3777673"/>
            <a:ext cx="7490691" cy="30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6236965bc72318474cac2bbd409446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5067" y="1106905"/>
            <a:ext cx="1221039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Góc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</a:p>
          <a:p>
            <a:pPr algn="ctr"/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trưng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bày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sản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phẩm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và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chia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sẻ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cảm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nghĩ</a:t>
            </a:r>
            <a:endParaRPr lang="en-US" sz="6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5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50" y="38100"/>
            <a:ext cx="3781425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9351"/>
          <a:stretch/>
        </p:blipFill>
        <p:spPr>
          <a:xfrm>
            <a:off x="5105400" y="1595437"/>
            <a:ext cx="7086600" cy="2100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2857"/>
          <a:stretch/>
        </p:blipFill>
        <p:spPr>
          <a:xfrm>
            <a:off x="5105400" y="4033837"/>
            <a:ext cx="7086600" cy="28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2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63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552449"/>
            <a:ext cx="66675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58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36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959" y="0"/>
            <a:ext cx="6188363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6991" b="61470"/>
          <a:stretch/>
        </p:blipFill>
        <p:spPr>
          <a:xfrm>
            <a:off x="4793672" y="1265382"/>
            <a:ext cx="7398327" cy="1902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7538"/>
          <a:stretch/>
        </p:blipFill>
        <p:spPr>
          <a:xfrm>
            <a:off x="4793671" y="3490480"/>
            <a:ext cx="7398329" cy="32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201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45" y="1"/>
            <a:ext cx="6797098" cy="2809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153" y="2943225"/>
            <a:ext cx="4486275" cy="3914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8900" y="1"/>
            <a:ext cx="1011046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Quan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sát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và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mô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tả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các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quà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tặng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dưới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đây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Text" panose="02000505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5994" y="1"/>
            <a:ext cx="836158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+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Hình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thức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tạo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ra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như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thế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nào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Text" panose="0200050500000002000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1063" y="0"/>
            <a:ext cx="797526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+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Chất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liệu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để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tạo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ra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MT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là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gì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Tex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2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9439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0360" y="94825"/>
            <a:ext cx="90316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0360" y="104908"/>
            <a:ext cx="82830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5124" y="82060"/>
            <a:ext cx="56573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1473" y="48607"/>
            <a:ext cx="65646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2542" y="82060"/>
            <a:ext cx="70022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24" y="1647825"/>
            <a:ext cx="74302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69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24" y="0"/>
            <a:ext cx="5991225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24606" b="72409"/>
          <a:stretch/>
        </p:blipFill>
        <p:spPr>
          <a:xfrm>
            <a:off x="4936901" y="1362075"/>
            <a:ext cx="7255099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6751"/>
          <a:stretch/>
        </p:blipFill>
        <p:spPr>
          <a:xfrm>
            <a:off x="4936901" y="3219451"/>
            <a:ext cx="7255099" cy="31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2950"/>
            <a:ext cx="5248275" cy="537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0"/>
            <a:ext cx="597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999a77bd3739d68dfc2ffa85c16c9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0084" y="0"/>
            <a:ext cx="6805061" cy="6858000"/>
          </a:xfrm>
          <a:prstGeom prst="rect">
            <a:avLst/>
          </a:prstGeom>
        </p:spPr>
      </p:pic>
      <p:pic>
        <p:nvPicPr>
          <p:cNvPr id="5" name="d8e7377ccb45e91994d775508b03fa4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0084" y="0"/>
            <a:ext cx="680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2041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7034" y="12380"/>
            <a:ext cx="70326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" y="693018"/>
            <a:ext cx="3656927" cy="6164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07" y="693018"/>
            <a:ext cx="4055733" cy="6164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36" y="693018"/>
            <a:ext cx="4170564" cy="61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82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/>
        </p:blipFill>
        <p:spPr>
          <a:xfrm>
            <a:off x="0" y="0"/>
            <a:ext cx="5257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4" y="9525"/>
            <a:ext cx="5934075" cy="9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7692"/>
          <a:stretch/>
        </p:blipFill>
        <p:spPr>
          <a:xfrm>
            <a:off x="5257800" y="1604962"/>
            <a:ext cx="6934200" cy="1538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1599"/>
          <a:stretch/>
        </p:blipFill>
        <p:spPr>
          <a:xfrm>
            <a:off x="5257800" y="3767137"/>
            <a:ext cx="69342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119</Words>
  <Application>Microsoft Office PowerPoint</Application>
  <PresentationFormat>Custom</PresentationFormat>
  <Paragraphs>12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Windows 10</cp:lastModifiedBy>
  <cp:revision>11</cp:revision>
  <dcterms:created xsi:type="dcterms:W3CDTF">2022-08-18T13:59:14Z</dcterms:created>
  <dcterms:modified xsi:type="dcterms:W3CDTF">2024-12-18T13:33:15Z</dcterms:modified>
</cp:coreProperties>
</file>