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83" r:id="rId5"/>
    <p:sldId id="285" r:id="rId6"/>
    <p:sldId id="286" r:id="rId7"/>
    <p:sldId id="287" r:id="rId8"/>
    <p:sldId id="28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6" y="48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GIA ĐÌNH(T1)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505200"/>
            <a:ext cx="1333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 b="53846"/>
          <a:stretch/>
        </p:blipFill>
        <p:spPr bwMode="auto">
          <a:xfrm>
            <a:off x="1585119" y="3664738"/>
            <a:ext cx="6553200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4098" b="56044"/>
          <a:stretch/>
        </p:blipFill>
        <p:spPr bwMode="auto">
          <a:xfrm>
            <a:off x="8366919" y="37338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4924" y="7571509"/>
            <a:ext cx="655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6920" y="757150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074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1" b="56044"/>
          <a:stretch/>
        </p:blipFill>
        <p:spPr bwMode="auto">
          <a:xfrm>
            <a:off x="1730484" y="3664738"/>
            <a:ext cx="6484035" cy="40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r="66613" b="10096"/>
          <a:stretch/>
        </p:blipFill>
        <p:spPr bwMode="auto">
          <a:xfrm>
            <a:off x="8290719" y="3886200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239" y="7696199"/>
            <a:ext cx="678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c: Lấy tay không nhặt mảnh vỡ dễ bị thương.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6246" y="7582854"/>
            <a:ext cx="68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d: Để tay gần vòi nước đang sôi dễ bị bỏng.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3956" r="33108" b="9890"/>
          <a:stretch/>
        </p:blipFill>
        <p:spPr bwMode="auto">
          <a:xfrm>
            <a:off x="1730484" y="3664738"/>
            <a:ext cx="6103035" cy="3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t="45948" b="10096"/>
          <a:stretch/>
        </p:blipFill>
        <p:spPr bwMode="auto">
          <a:xfrm>
            <a:off x="8290719" y="3810000"/>
            <a:ext cx="62484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2400" y="7619999"/>
            <a:ext cx="663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e: Đưa vật vào ổ điện dễ xảy ra tai nạn điện </a:t>
            </a:r>
            <a:r>
              <a:rPr lang="vi-VN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0220" y="7666165"/>
            <a:ext cx="689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- Hình g: Sử dụng vật nhọn làm đồ chơi dễ bị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thương</a:t>
            </a:r>
            <a:r>
              <a:rPr lang="en-US" sz="3200" b="1" dirty="0" smtClean="0">
                <a:solidFill>
                  <a:srgbClr val="FF3399"/>
                </a:solidFill>
                <a:latin typeface="+mj-lt"/>
              </a:rPr>
              <a:t>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4170" b="23721"/>
          <a:stretch/>
        </p:blipFill>
        <p:spPr bwMode="auto">
          <a:xfrm>
            <a:off x="1370689" y="3581400"/>
            <a:ext cx="134732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34247"/>
              </p:ext>
            </p:extLst>
          </p:nvPr>
        </p:nvGraphicFramePr>
        <p:xfrm>
          <a:off x="1574574" y="3581400"/>
          <a:ext cx="1326255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0099">
                  <a:extLst>
                    <a:ext uri="{9D8B030D-6E8A-4147-A177-3AD203B41FA5}">
                      <a16:colId xmlns:a16="http://schemas.microsoft.com/office/drawing/2014/main" val="2012154316"/>
                    </a:ext>
                  </a:extLst>
                </a:gridCol>
                <a:gridCol w="6632455">
                  <a:extLst>
                    <a:ext uri="{9D8B030D-6E8A-4147-A177-3AD203B41FA5}">
                      <a16:colId xmlns:a16="http://schemas.microsoft.com/office/drawing/2014/main" val="271005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bỏng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điện giật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82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-Để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lửa gần bình ga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-Với tay lấy phích nước nóng để trên cao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-Để bàn là đang nóng gần người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-Chọc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vào ổ điện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Chạm tay vào dây điện bị hở khi đang có điện.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cảnh báo dán trên các thiết bị hoặc đặt tại các khu vực nguy hiểm.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8" b="23797"/>
          <a:stretch/>
        </p:blipFill>
        <p:spPr>
          <a:xfrm>
            <a:off x="1961029" y="2769410"/>
            <a:ext cx="5943601" cy="397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r="48425" b="26120"/>
          <a:stretch/>
        </p:blipFill>
        <p:spPr>
          <a:xfrm>
            <a:off x="9357519" y="2777087"/>
            <a:ext cx="5943600" cy="3852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1029" y="6739546"/>
            <a:ext cx="465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2178" y="6739546"/>
            <a:ext cx="62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91785" y="7496022"/>
            <a:ext cx="14495336" cy="1314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khoẻ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nl-N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663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AA</cp:lastModifiedBy>
  <cp:revision>261</cp:revision>
  <dcterms:created xsi:type="dcterms:W3CDTF">2022-07-10T01:37:20Z</dcterms:created>
  <dcterms:modified xsi:type="dcterms:W3CDTF">2022-12-12T08:35:11Z</dcterms:modified>
</cp:coreProperties>
</file>