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326" r:id="rId3"/>
    <p:sldId id="316" r:id="rId4"/>
    <p:sldId id="317" r:id="rId5"/>
    <p:sldId id="345" r:id="rId6"/>
    <p:sldId id="347" r:id="rId7"/>
    <p:sldId id="348" r:id="rId8"/>
    <p:sldId id="341" r:id="rId9"/>
    <p:sldId id="342" r:id="rId10"/>
    <p:sldId id="346" r:id="rId11"/>
    <p:sldId id="333" r:id="rId12"/>
    <p:sldId id="334" r:id="rId13"/>
    <p:sldId id="335" r:id="rId14"/>
    <p:sldId id="336" r:id="rId15"/>
    <p:sldId id="349" r:id="rId16"/>
    <p:sldId id="311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D6A300"/>
    <a:srgbClr val="FFC305"/>
    <a:srgbClr val="FFEDB3"/>
    <a:srgbClr val="FFE89F"/>
    <a:srgbClr val="FFEEB7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3798" autoAdjust="0"/>
  </p:normalViewPr>
  <p:slideViewPr>
    <p:cSldViewPr>
      <p:cViewPr>
        <p:scale>
          <a:sx n="76" d="100"/>
          <a:sy n="76" d="100"/>
        </p:scale>
        <p:origin x="-1308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1B7A95E-4471-4231-9449-F98E29F4061C}" type="datetimeFigureOut">
              <a:rPr lang="en-US"/>
              <a:pPr>
                <a:defRPr/>
              </a:pPr>
              <a:t>12/24/2021</a:t>
            </a:fld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75441E-4D13-4916-B75A-5C6E349DE3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190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F79D4D-933E-430F-8854-FCCAF528BB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92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7435E-71F8-414F-A338-FE368444CF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7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D748A-EC07-41E1-882E-2BF755F201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46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F8764-41E1-4F9B-B41D-4DC66420159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71266-BBD4-4184-8D12-2867E3CF54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264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F8764-41E1-4F9B-B41D-4DC66420159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71266-BBD4-4184-8D12-2867E3CF54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98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F8764-41E1-4F9B-B41D-4DC66420159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71266-BBD4-4184-8D12-2867E3CF54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765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F8764-41E1-4F9B-B41D-4DC66420159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71266-BBD4-4184-8D12-2867E3CF54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48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F8764-41E1-4F9B-B41D-4DC66420159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71266-BBD4-4184-8D12-2867E3CF54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077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F8764-41E1-4F9B-B41D-4DC66420159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71266-BBD4-4184-8D12-2867E3CF54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915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F8764-41E1-4F9B-B41D-4DC66420159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71266-BBD4-4184-8D12-2867E3CF54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764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F8764-41E1-4F9B-B41D-4DC66420159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71266-BBD4-4184-8D12-2867E3CF54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80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BB5B5-C675-420F-A2A9-5BF082B30B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100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F8764-41E1-4F9B-B41D-4DC66420159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71266-BBD4-4184-8D12-2867E3CF54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425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F8764-41E1-4F9B-B41D-4DC66420159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71266-BBD4-4184-8D12-2867E3CF54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581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F8764-41E1-4F9B-B41D-4DC66420159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71266-BBD4-4184-8D12-2867E3CF54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74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71927-0340-4E58-9F34-7861E17418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925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500A4-E66F-4781-AFCA-401103CC51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0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6D417-8AE1-4825-9EC9-18904C1EF8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530BB-298B-418F-9D37-3F57732B85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24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50777-7B92-40D4-B28B-08D235AFCA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21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FF8AC-05FA-4A92-A275-6468FC950D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00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82B78D-113A-4AFE-8DC9-AF5C27C1E3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82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64C973E7-C28B-4591-BEF8-A801EE76E4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F8764-41E1-4F9B-B41D-4DC66420159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71266-BBD4-4184-8D12-2867E3CF54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38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3390900"/>
            <a:ext cx="63547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8077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  <a:contourClr>
                <a:srgbClr val="0000FF"/>
              </a:contourClr>
            </a:sp3d>
          </a:bodyPr>
          <a:lstStyle/>
          <a:p>
            <a:pPr algn="ctr"/>
            <a:r>
              <a:rPr lang="en-US" sz="2800" b="1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tham gia tiết học  hôm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600200" y="2438400"/>
            <a:ext cx="5562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>
                  <a:alpha val="96861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04800" y="5295900"/>
            <a:ext cx="86106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Dậu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 THÁI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07773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r="81351" b="73651"/>
          <a:stretch/>
        </p:blipFill>
        <p:spPr>
          <a:xfrm>
            <a:off x="0" y="37668"/>
            <a:ext cx="2264528" cy="89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6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w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r="81351" b="73651"/>
          <a:stretch/>
        </p:blipFill>
        <p:spPr>
          <a:xfrm>
            <a:off x="0" y="37668"/>
            <a:ext cx="2264528" cy="89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3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a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r="81351" b="73651"/>
          <a:stretch/>
        </p:blipFill>
        <p:spPr>
          <a:xfrm>
            <a:off x="0" y="37668"/>
            <a:ext cx="2264528" cy="89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30925"/>
            <a:ext cx="805815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0" y="37668"/>
            <a:ext cx="2264528" cy="89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6514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7849499" y="876272"/>
            <a:ext cx="1264706" cy="207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b="1" spc="38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277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16" y="-52416"/>
            <a:ext cx="1972866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03801" y="7203"/>
            <a:ext cx="14108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14690" y="7203"/>
            <a:ext cx="17719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aêng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956824" y="7203"/>
            <a:ext cx="1729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aâng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3280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376540"/>
              </p:ext>
            </p:extLst>
          </p:nvPr>
        </p:nvGraphicFramePr>
        <p:xfrm>
          <a:off x="3199208" y="914400"/>
          <a:ext cx="2626520" cy="1689898"/>
        </p:xfrm>
        <a:graphic>
          <a:graphicData uri="http://schemas.openxmlformats.org/drawingml/2006/table">
            <a:tbl>
              <a:tblPr/>
              <a:tblGrid>
                <a:gridCol w="13132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32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44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  <a:cs typeface="Arial" charset="0"/>
                        </a:rPr>
                        <a:t>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VNI-Avo" pitchFamily="2" charset="0"/>
                          <a:cs typeface="Arial" charset="0"/>
                        </a:rPr>
                        <a:t>ang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VNI-Avo" pitchFamily="2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494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  <a:cs typeface="Arial" charset="0"/>
                        </a:rPr>
                        <a:t>saùng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Avo" pitchFamily="2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38200" y="2873514"/>
            <a:ext cx="1581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laøng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56397" y="2873514"/>
            <a:ext cx="15490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raïng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94967" y="2873514"/>
            <a:ext cx="15012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saùng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1234" y="5904488"/>
            <a:ext cx="28357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caù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vaøng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92066" y="5906869"/>
            <a:ext cx="28959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maêng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tre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096000" y="5904488"/>
            <a:ext cx="25765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nhaø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taàng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38200" y="3842683"/>
            <a:ext cx="16240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baèng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632597" y="3856970"/>
            <a:ext cx="15490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raëng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248400" y="3864114"/>
            <a:ext cx="15251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vaúng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38200" y="4916269"/>
            <a:ext cx="19454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haãng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657600" y="4892456"/>
            <a:ext cx="1654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taàng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254062" y="4881741"/>
            <a:ext cx="19767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vaâng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20" name="Title 4"/>
          <p:cNvSpPr txBox="1">
            <a:spLocks noChangeArrowheads="1"/>
          </p:cNvSpPr>
          <p:nvPr/>
        </p:nvSpPr>
        <p:spPr bwMode="auto">
          <a:xfrm>
            <a:off x="1828800" y="76200"/>
            <a:ext cx="21336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500" b="1" dirty="0" err="1" smtClean="0">
                <a:solidFill>
                  <a:srgbClr val="0000FF"/>
                </a:solidFill>
                <a:latin typeface="VNI-Avo" pitchFamily="2" charset="0"/>
              </a:rPr>
              <a:t>Baøi</a:t>
            </a:r>
            <a:r>
              <a:rPr lang="en-US" sz="4500" b="1" dirty="0" smtClean="0">
                <a:solidFill>
                  <a:srgbClr val="0000FF"/>
                </a:solidFill>
                <a:latin typeface="VNI-Avo" pitchFamily="2" charset="0"/>
              </a:rPr>
              <a:t> 59: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09900" y="847725"/>
            <a:ext cx="2857500" cy="8286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 err="1" smtClean="0">
                <a:latin typeface=".VnAvant" panose="020B7200000000000000" pitchFamily="34" charset="0"/>
              </a:rPr>
              <a:t>Củng</a:t>
            </a:r>
            <a:r>
              <a:rPr lang="en-US" sz="4400" b="1" dirty="0" smtClean="0"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latin typeface=".VnAvant" panose="020B7200000000000000" pitchFamily="34" charset="0"/>
              </a:rPr>
              <a:t>cố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8200" y="2209800"/>
            <a:ext cx="7391400" cy="1323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 TO 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38" y1="15846" x2="38923" y2="26615"/>
                        <a14:foregroundMark x1="82615" y1="13385" x2="90923" y2="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586">
            <a:off x="2439758" y="234334"/>
            <a:ext cx="40005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333">
            <a:off x="1407533" y="1314497"/>
            <a:ext cx="783777" cy="99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505">
            <a:off x="6895199" y="1136534"/>
            <a:ext cx="880848" cy="115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962">
            <a:off x="1369604" y="2628207"/>
            <a:ext cx="671090" cy="85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011" flipH="1">
            <a:off x="2790394" y="1298456"/>
            <a:ext cx="701162" cy="98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00350" y="3741003"/>
            <a:ext cx="3771900" cy="85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ONG VỀ TỔ</a:t>
            </a:r>
          </a:p>
        </p:txBody>
      </p:sp>
      <p:sp>
        <p:nvSpPr>
          <p:cNvPr id="3" name="Pentagon 2">
            <a:hlinkClick r:id="rId9" action="ppaction://hlinksldjump"/>
          </p:cNvPr>
          <p:cNvSpPr/>
          <p:nvPr/>
        </p:nvSpPr>
        <p:spPr>
          <a:xfrm>
            <a:off x="6629400" y="5314950"/>
            <a:ext cx="1240997" cy="571500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67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13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5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1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0174" y="1149264"/>
            <a:ext cx="2141661" cy="692491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50" b="1" noProof="0" dirty="0" err="1" smtClean="0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saùch</a:t>
            </a:r>
            <a:endParaRPr kumimoji="0" lang="en-US" sz="4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141" y="3924984"/>
            <a:ext cx="1748025" cy="690245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50" b="1" dirty="0" err="1" smtClean="0">
                <a:solidFill>
                  <a:prstClr val="black"/>
                </a:solidFill>
                <a:latin typeface="VNI-Avo" pitchFamily="2" charset="0"/>
              </a:rPr>
              <a:t>chanh</a:t>
            </a:r>
            <a:endParaRPr kumimoji="0" lang="en-US" sz="4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951" y="2961479"/>
            <a:ext cx="1671215" cy="692491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50" b="1" dirty="0" err="1" smtClean="0">
                <a:solidFill>
                  <a:prstClr val="black"/>
                </a:solidFill>
                <a:latin typeface="VNI-Avo" pitchFamily="2" charset="0"/>
              </a:rPr>
              <a:t>Lịch</a:t>
            </a:r>
            <a:endParaRPr kumimoji="0" lang="en-US" sz="4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857" b="89286" l="56998" r="96349">
                        <a14:foregroundMark x1="65822" y1="60000" x2="70994" y2="58929"/>
                        <a14:foregroundMark x1="91684" y1="58036" x2="93408" y2="57500"/>
                        <a14:foregroundMark x1="93408" y1="60000" x2="93611" y2="62857"/>
                        <a14:foregroundMark x1="93611" y1="65000" x2="95538" y2="72679"/>
                        <a14:foregroundMark x1="95538" y1="72679" x2="93712" y2="80536"/>
                        <a14:foregroundMark x1="93712" y1="80536" x2="92191" y2="82321"/>
                        <a14:foregroundMark x1="93915" y1="71071" x2="95233" y2="74286"/>
                        <a14:foregroundMark x1="95233" y1="68036" x2="95639" y2="72679"/>
                        <a14:foregroundMark x1="90974" y1="83214" x2="92698" y2="86250"/>
                        <a14:foregroundMark x1="94016" y1="82143" x2="93915" y2="86250"/>
                        <a14:foregroundMark x1="95740" y1="76964" x2="95030" y2="81964"/>
                        <a14:foregroundMark x1="95842" y1="81250" x2="95335" y2="85536"/>
                        <a14:foregroundMark x1="95335" y1="80000" x2="95639" y2="78571"/>
                        <a14:foregroundMark x1="96349" y1="81071" x2="96349" y2="81071"/>
                        <a14:foregroundMark x1="89858" y1="84643" x2="90061" y2="88214"/>
                        <a14:foregroundMark x1="80832" y1="86429" x2="84381" y2="86071"/>
                        <a14:foregroundMark x1="79310" y1="85893" x2="84686" y2="88214"/>
                        <a14:foregroundMark x1="84686" y1="88214" x2="87221" y2="86607"/>
                        <a14:foregroundMark x1="79209" y1="87321" x2="81744" y2="88393"/>
                        <a14:foregroundMark x1="79716" y1="86964" x2="82150" y2="89286"/>
                        <a14:foregroundMark x1="79412" y1="86250" x2="79919" y2="89107"/>
                        <a14:foregroundMark x1="79006" y1="86250" x2="79310" y2="87321"/>
                        <a14:foregroundMark x1="79209" y1="85000" x2="78905" y2="85536"/>
                        <a14:foregroundMark x1="68154" y1="60000" x2="70690" y2="59107"/>
                        <a14:foregroundMark x1="58621" y1="81429" x2="60345" y2="82857"/>
                        <a14:foregroundMark x1="60751" y1="75357" x2="62880" y2="79821"/>
                        <a14:foregroundMark x1="59331" y1="76964" x2="61055" y2="79286"/>
                        <a14:foregroundMark x1="58519" y1="76964" x2="59432" y2="79821"/>
                        <a14:foregroundMark x1="57099" y1="85179" x2="58418" y2="84286"/>
                        <a14:foregroundMark x1="90061" y1="59286" x2="90264" y2="58929"/>
                        <a14:foregroundMark x1="92394" y1="53214" x2="92495" y2="5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33" t="50000" r="2500" b="10230"/>
          <a:stretch>
            <a:fillRect/>
          </a:stretch>
        </p:blipFill>
        <p:spPr>
          <a:xfrm>
            <a:off x="6477000" y="3975137"/>
            <a:ext cx="2857500" cy="17273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7159" y="2057399"/>
            <a:ext cx="2276609" cy="692491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s-ES" sz="4050" b="1" dirty="0" err="1" smtClean="0">
                <a:solidFill>
                  <a:prstClr val="black"/>
                </a:solidFill>
                <a:latin typeface="VNI-Avo" pitchFamily="2" charset="0"/>
              </a:rPr>
              <a:t>cheânh</a:t>
            </a:r>
            <a:r>
              <a:rPr lang="en-US" altLang="es-ES" sz="4050" b="1" dirty="0" smtClean="0">
                <a:solidFill>
                  <a:prstClr val="black"/>
                </a:solidFill>
              </a:rPr>
              <a:t> </a:t>
            </a:r>
            <a:endParaRPr kumimoji="0" lang="en-US" altLang="es-ES" sz="4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279" y="4829808"/>
            <a:ext cx="1671215" cy="690245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s-ES" sz="4050" b="1" noProof="0" dirty="0" err="1" smtClean="0">
                <a:solidFill>
                  <a:prstClr val="black"/>
                </a:solidFill>
                <a:latin typeface="VNI-Avo" pitchFamily="2" charset="0"/>
              </a:rPr>
              <a:t>Ếch</a:t>
            </a:r>
            <a:endParaRPr kumimoji="0" lang="en-US" altLang="es-ES" sz="4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</a:endParaRPr>
          </a:p>
        </p:txBody>
      </p:sp>
      <p:pic>
        <p:nvPicPr>
          <p:cNvPr id="1026" name="Picture 2" descr="C:\Users\ADMIN\Desktop\ TO O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38" y1="15846" x2="38923" y2="26615"/>
                        <a14:foregroundMark x1="82615" y1="13385" x2="90923" y2="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586">
            <a:off x="2390996" y="370796"/>
            <a:ext cx="40005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esktop\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929">
            <a:off x="6256549" y="3388127"/>
            <a:ext cx="884186" cy="11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534" flipH="1">
            <a:off x="6358634" y="2066795"/>
            <a:ext cx="680015" cy="83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9096">
            <a:off x="1815889" y="4065893"/>
            <a:ext cx="877991" cy="111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2694" flipH="1">
            <a:off x="4799519" y="4459398"/>
            <a:ext cx="831398" cy="102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011" flipH="1">
            <a:off x="1904304" y="2108371"/>
            <a:ext cx="701162" cy="98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22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1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-0.25989 -0.22407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95" y="-1120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0.28628 0.0222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111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0047 L 0.20612 -0.35162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-1756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1.48148E-6 L -0.12226 -0.3888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16" y="-1944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5 -0.00023 L 0.20743 0.03078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155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bldLvl="0" animBg="1"/>
      <p:bldP spid="11" grpId="0" bldLvl="0" animBg="1"/>
      <p:bldP spid="11" grpId="1" bldLvl="0" animBg="1"/>
      <p:bldP spid="14" grpId="0" bldLvl="0" animBg="1"/>
      <p:bldP spid="14" grpId="1" bldLvl="0" animBg="1"/>
      <p:bldP spid="4" grpId="0" bldLvl="0" animBg="1"/>
      <p:bldP spid="4" grpId="1" bldLvl="0" animBg="1"/>
      <p:bldP spid="5" grpId="0" bldLvl="0" animBg="1"/>
      <p:bldP spid="5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5029200"/>
            <a:ext cx="88094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VNI-Avo" pitchFamily="2" charset="0"/>
              </a:rPr>
              <a:t>Vaàng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traêng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saùng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laáp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loù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sau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raëng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caây</a:t>
            </a:r>
            <a:r>
              <a:rPr lang="en-US" sz="3600" b="1" dirty="0" smtClean="0">
                <a:latin typeface="VNI-Avo" pitchFamily="2" charset="0"/>
              </a:rPr>
              <a:t>.</a:t>
            </a:r>
            <a:endParaRPr lang="en-US" sz="3600" b="1" dirty="0">
              <a:latin typeface="VNI-Avo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0978" y="5041726"/>
            <a:ext cx="12237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aâng</a:t>
            </a:r>
            <a:endParaRPr lang="en-US" sz="3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25452" y="5034533"/>
            <a:ext cx="14594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en-US" sz="3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68674" y="5042868"/>
            <a:ext cx="12237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aêng</a:t>
            </a:r>
            <a:endParaRPr lang="en-US" sz="3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7849499" y="947214"/>
            <a:ext cx="1264706" cy="207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b="1" spc="38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762630" y="5036344"/>
            <a:ext cx="12237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aêng</a:t>
            </a:r>
            <a:endParaRPr lang="en-US" sz="3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1" name="Picture 9" descr="118296047_334471824409972_2616659921511077829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009888" cy="504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01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7673778" y="25363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28" y="-132879"/>
            <a:ext cx="1971950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-24526"/>
            <a:ext cx="1837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-21500"/>
            <a:ext cx="1916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VNI-Avo" pitchFamily="2" charset="0"/>
              </a:rPr>
              <a:t>aêng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1874" y="-3132"/>
            <a:ext cx="1801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VNI-Avo" pitchFamily="2" charset="0"/>
              </a:rPr>
              <a:t>aâng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005794"/>
              </p:ext>
            </p:extLst>
          </p:nvPr>
        </p:nvGraphicFramePr>
        <p:xfrm>
          <a:off x="2593838" y="1105545"/>
          <a:ext cx="4187962" cy="2990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981">
                  <a:extLst>
                    <a:ext uri="{9D8B030D-6E8A-4147-A177-3AD203B41FA5}">
                      <a16:colId xmlns="" xmlns:a16="http://schemas.microsoft.com/office/drawing/2014/main" val="228737469"/>
                    </a:ext>
                  </a:extLst>
                </a:gridCol>
                <a:gridCol w="2093981">
                  <a:extLst>
                    <a:ext uri="{9D8B030D-6E8A-4147-A177-3AD203B41FA5}">
                      <a16:colId xmlns="" xmlns:a16="http://schemas.microsoft.com/office/drawing/2014/main" val="3225892531"/>
                    </a:ext>
                  </a:extLst>
                </a:gridCol>
              </a:tblGrid>
              <a:tr h="1801977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s</a:t>
                      </a:r>
                      <a:endParaRPr lang="en-US" sz="7200" dirty="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ang</a:t>
                      </a:r>
                      <a:endParaRPr lang="en-US" sz="72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 marL="68580" marR="6858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549917"/>
                  </a:ext>
                </a:extLst>
              </a:tr>
              <a:tr h="1054879">
                <a:tc gridSpan="2">
                  <a:txBody>
                    <a:bodyPr/>
                    <a:lstStyle/>
                    <a:p>
                      <a:pPr algn="ctr"/>
                      <a:r>
                        <a:rPr lang="vi-VN" sz="7200" b="1" i="0" dirty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7200" b="1" i="0" dirty="0" err="1" smtClean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s</a:t>
                      </a:r>
                      <a:r>
                        <a:rPr lang="en-US" sz="7200" b="1" i="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aùng</a:t>
                      </a:r>
                      <a:endParaRPr lang="en-US" sz="72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38200" y="3962400"/>
            <a:ext cx="2604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 err="1">
                <a:latin typeface="VNI-Avo" pitchFamily="2" charset="0"/>
              </a:rPr>
              <a:t>laøng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44045" y="3967162"/>
            <a:ext cx="25519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 err="1">
                <a:latin typeface="VNI-Avo" pitchFamily="2" charset="0"/>
              </a:rPr>
              <a:t>raïng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819775" y="3964781"/>
            <a:ext cx="21812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 err="1">
                <a:latin typeface="VNI-Avo" pitchFamily="2" charset="0"/>
              </a:rPr>
              <a:t>saùng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3468" y="4944070"/>
            <a:ext cx="26755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 err="1">
                <a:latin typeface="VNI-Avo" pitchFamily="2" charset="0"/>
              </a:rPr>
              <a:t>baèng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544045" y="4944070"/>
            <a:ext cx="25519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 err="1">
                <a:latin typeface="VNI-Avo" pitchFamily="2" charset="0"/>
              </a:rPr>
              <a:t>raëng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795962" y="4944070"/>
            <a:ext cx="32718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 err="1">
                <a:latin typeface="VNI-Avo" pitchFamily="2" charset="0"/>
              </a:rPr>
              <a:t>vaúng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38200" y="5934670"/>
            <a:ext cx="26873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 err="1">
                <a:latin typeface="VNI-Avo" pitchFamily="2" charset="0"/>
              </a:rPr>
              <a:t>haãng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535737" y="5910857"/>
            <a:ext cx="21792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 err="1">
                <a:latin typeface="VNI-Avo" pitchFamily="2" charset="0"/>
              </a:rPr>
              <a:t>taàng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741193" y="5900142"/>
            <a:ext cx="296976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 err="1">
                <a:latin typeface="VNI-Avo" pitchFamily="2" charset="0"/>
              </a:rPr>
              <a:t>vaâng</a:t>
            </a:r>
            <a:endParaRPr lang="en-US" sz="5400" b="1" dirty="0">
              <a:latin typeface="VNI-Avo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990600" y="4800600"/>
            <a:ext cx="13716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733800" y="4800600"/>
            <a:ext cx="13716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019800" y="4800600"/>
            <a:ext cx="13716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0600" y="5791200"/>
            <a:ext cx="13716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733800" y="5791200"/>
            <a:ext cx="13716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019800" y="5791200"/>
            <a:ext cx="13716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66800" y="6781800"/>
            <a:ext cx="13716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810000" y="6781800"/>
            <a:ext cx="13716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96000" y="6781800"/>
            <a:ext cx="13716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68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7" grpId="0"/>
      <p:bldP spid="18" grpId="0"/>
      <p:bldP spid="19" grpId="0"/>
      <p:bldP spid="20" grpId="0"/>
      <p:bldP spid="21" grpId="0"/>
      <p:bldP spid="22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2971800" cy="278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91690" y="4373344"/>
            <a:ext cx="25788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err="1">
                <a:latin typeface="VNI-Avo" pitchFamily="2" charset="0"/>
              </a:rPr>
              <a:t>caù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vaøng</a:t>
            </a:r>
            <a:endParaRPr lang="en-US" sz="4400" b="1" dirty="0"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6373" y="1828800"/>
            <a:ext cx="2877739" cy="250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05149" y="4347151"/>
            <a:ext cx="29908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VNI-Avo" pitchFamily="2" charset="0"/>
              </a:rPr>
              <a:t>maêng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tre</a:t>
            </a:r>
            <a:endParaRPr lang="en-US" sz="4400" b="1" dirty="0">
              <a:latin typeface="VNI-Avo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4112" y="1828801"/>
            <a:ext cx="2913942" cy="22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267450" y="4382869"/>
            <a:ext cx="28806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VNI-Avo" pitchFamily="2" charset="0"/>
              </a:rPr>
              <a:t>nhaø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taàng</a:t>
            </a:r>
            <a:endParaRPr lang="en-US" sz="4400" b="1" dirty="0">
              <a:latin typeface="VNI-Avo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3" y="0"/>
            <a:ext cx="1971950" cy="123842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219200" y="5105400"/>
            <a:ext cx="13716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05200" y="5105400"/>
            <a:ext cx="13716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43800" y="5105400"/>
            <a:ext cx="13716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4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7849499" y="876272"/>
            <a:ext cx="1264706" cy="207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b="1" spc="38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277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16" y="-52416"/>
            <a:ext cx="1972866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79787" y="7203"/>
            <a:ext cx="14108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90676" y="-31999"/>
            <a:ext cx="17719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aêng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2810" y="-43890"/>
            <a:ext cx="1729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aâng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3280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655477"/>
              </p:ext>
            </p:extLst>
          </p:nvPr>
        </p:nvGraphicFramePr>
        <p:xfrm>
          <a:off x="3199208" y="914400"/>
          <a:ext cx="2626520" cy="1689898"/>
        </p:xfrm>
        <a:graphic>
          <a:graphicData uri="http://schemas.openxmlformats.org/drawingml/2006/table">
            <a:tbl>
              <a:tblPr/>
              <a:tblGrid>
                <a:gridCol w="13132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32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44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  <a:cs typeface="Arial" charset="0"/>
                        </a:rPr>
                        <a:t>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VNI-Avo" pitchFamily="2" charset="0"/>
                          <a:cs typeface="Arial" charset="0"/>
                        </a:rPr>
                        <a:t>ang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VNI-Avo" pitchFamily="2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494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  <a:cs typeface="Arial" charset="0"/>
                        </a:rPr>
                        <a:t>saùng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Avo" pitchFamily="2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38200" y="2873514"/>
            <a:ext cx="1581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laøng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56397" y="2873514"/>
            <a:ext cx="15490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raïng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94967" y="2873514"/>
            <a:ext cx="15012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saùng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1234" y="5904488"/>
            <a:ext cx="28357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caù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vaøng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92066" y="5906869"/>
            <a:ext cx="28959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maêng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tre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096000" y="5904488"/>
            <a:ext cx="25765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nhaø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taàng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38200" y="3842683"/>
            <a:ext cx="16240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baèng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632597" y="3856970"/>
            <a:ext cx="15490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raëng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248400" y="3864114"/>
            <a:ext cx="15251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vaúng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38200" y="4916269"/>
            <a:ext cx="19454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haãng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657600" y="4892456"/>
            <a:ext cx="1654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taàng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254062" y="4881741"/>
            <a:ext cx="19767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vaâng</a:t>
            </a:r>
            <a:endParaRPr lang="en-US" sz="40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54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8763000" cy="3290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0" y="37668"/>
            <a:ext cx="2264528" cy="89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Õt 1&amp;#x0D;&amp;#x0A;&amp;quot;&quot;/&gt;&lt;property id=&quot;20307&quot; value=&quot;292&quot;/&gt;&lt;/object&gt;&lt;object type=&quot;3&quot; unique_id=&quot;10005&quot;&gt;&lt;property id=&quot;20148&quot; value=&quot;5&quot;/&gt;&lt;property id=&quot;20300&quot; value=&quot;Slide 2 - &amp;quot;KiÓm tra bµi cò&amp;quot;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89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 - &amp;quot;&amp;#x0D;&amp;#x0A;&amp;quot;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95&quot;/&gt;&lt;/object&gt;&lt;object type=&quot;3&quot; unique_id=&quot;10012&quot;&gt;&lt;property id=&quot;20148&quot; value=&quot;5&quot;/&gt;&lt;property id=&quot;20300&quot; value=&quot;Slide 9 - &amp;quot;TiÕt 2&amp;#x0D;&amp;#x0A;&amp;quot;&quot;/&gt;&lt;property id=&quot;20307&quot; value=&quot;296&quot;/&gt;&lt;/object&gt;&lt;object type=&quot;3&quot; unique_id=&quot;10013&quot;&gt;&lt;property id=&quot;20148&quot; value=&quot;5&quot;/&gt;&lt;property id=&quot;20300&quot; value=&quot;Slide 10 - &amp;quot;&amp;#x0D;&amp;#x0A;&amp;quot;&quot;/&gt;&lt;property id=&quot;20307&quot; value=&quot;297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98&quot;/&gt;&lt;/object&gt;&lt;object type=&quot;3&quot; unique_id=&quot;10018&quot;&gt;&lt;property id=&quot;20148&quot; value=&quot;5&quot;/&gt;&lt;property id=&quot;20300&quot; value=&quot;Slide 15&quot;/&gt;&lt;property id=&quot;20307&quot; value=&quot;299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300&quot;/&gt;&lt;/object&gt;&lt;object type=&quot;3&quot; unique_id=&quot;10021&quot;&gt;&lt;property id=&quot;20148&quot; value=&quot;5&quot;/&gt;&lt;property id=&quot;20300&quot; value=&quot;Slide 18&quot;/&gt;&lt;property id=&quot;20307&quot; value=&quot;286&quot;/&gt;&lt;/object&gt;&lt;object type=&quot;3&quot; unique_id=&quot;10022&quot;&gt;&lt;property id=&quot;20148&quot; value=&quot;5&quot;/&gt;&lt;property id=&quot;20300&quot; value=&quot;Slide 19&quot;/&gt;&lt;property id=&quot;20307&quot; value=&quot;287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2408</TotalTime>
  <Words>149</Words>
  <Application>Microsoft Office PowerPoint</Application>
  <PresentationFormat>On-screen Show (4:3)</PresentationFormat>
  <Paragraphs>78</Paragraphs>
  <Slides>15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123456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s¸u ngµy 14 th¸ng 9 n¨m 2007 Häc vÇn Bµi 13:</dc:title>
  <dc:creator>yen&amp;van</dc:creator>
  <cp:lastModifiedBy>Windows 10</cp:lastModifiedBy>
  <cp:revision>188</cp:revision>
  <dcterms:created xsi:type="dcterms:W3CDTF">2002-08-27T21:28:28Z</dcterms:created>
  <dcterms:modified xsi:type="dcterms:W3CDTF">2021-12-24T08:12:21Z</dcterms:modified>
</cp:coreProperties>
</file>