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1" r:id="rId1"/>
  </p:sldMasterIdLst>
  <p:sldIdLst>
    <p:sldId id="273" r:id="rId2"/>
    <p:sldId id="298" r:id="rId3"/>
    <p:sldId id="339" r:id="rId4"/>
    <p:sldId id="340" r:id="rId5"/>
    <p:sldId id="338" r:id="rId6"/>
    <p:sldId id="256" r:id="rId7"/>
    <p:sldId id="342" r:id="rId8"/>
    <p:sldId id="343" r:id="rId9"/>
    <p:sldId id="345" r:id="rId10"/>
    <p:sldId id="344" r:id="rId11"/>
    <p:sldId id="341" r:id="rId12"/>
    <p:sldId id="257" r:id="rId13"/>
    <p:sldId id="349" r:id="rId14"/>
    <p:sldId id="350" r:id="rId15"/>
    <p:sldId id="351" r:id="rId16"/>
    <p:sldId id="352" r:id="rId17"/>
    <p:sldId id="353" r:id="rId18"/>
    <p:sldId id="354" r:id="rId19"/>
    <p:sldId id="258" r:id="rId20"/>
    <p:sldId id="259" r:id="rId21"/>
    <p:sldId id="356" r:id="rId22"/>
    <p:sldId id="260" r:id="rId23"/>
  </p:sldIdLst>
  <p:sldSz cx="12192000" cy="6858000"/>
  <p:notesSz cx="6858000" cy="9144000"/>
  <p:embeddedFontLs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.VnTime" panose="020B7200000000000000" pitchFamily="34" charset="0"/>
      <p:regular r:id="rId33"/>
      <p:bold r:id="rId34"/>
      <p:italic r:id="rId35"/>
      <p:boldItalic r:id="rId36"/>
    </p:embeddedFont>
    <p:embeddedFont>
      <p:font typeface="VNI-Avo" pitchFamily="2" charset="0"/>
      <p:regular r:id="rId37"/>
      <p:bold r:id="rId38"/>
      <p:italic r:id="rId39"/>
      <p:boldItalic r:id="rId40"/>
    </p:embeddedFont>
    <p:embeddedFont>
      <p:font typeface="HP001 4 hàng" panose="020B0603050302020204" pitchFamily="34" charset="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5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93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80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157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6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23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2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2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7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9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5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5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4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D0CEF-B417-44AB-A987-9193B90D188A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4658C-399F-40C5-8F1C-3F8262FA4BF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15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BB298BF-357C-4482-83A6-E5FD62215E1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.VnTime" panose="020B7200000000000000" pitchFamily="34" charset="0"/>
              </a:rPr>
              <a:t>%</a:t>
            </a:r>
          </a:p>
        </p:txBody>
      </p:sp>
      <p:pic>
        <p:nvPicPr>
          <p:cNvPr id="15364" name="Picture 4" descr="Pla019">
            <a:extLst>
              <a:ext uri="{FF2B5EF4-FFF2-40B4-BE49-F238E27FC236}">
                <a16:creationId xmlns:a16="http://schemas.microsoft.com/office/drawing/2014/main" id="{6CD51C46-E590-4BC8-8DA2-4F5D850F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WordArt 5">
            <a:extLst>
              <a:ext uri="{FF2B5EF4-FFF2-40B4-BE49-F238E27FC236}">
                <a16:creationId xmlns:a16="http://schemas.microsoft.com/office/drawing/2014/main" id="{4FFD22C5-CAE9-4A50-8911-D1AC8419F1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438401"/>
            <a:ext cx="72390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kern="10">
              <a:ln w="12700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WordArt 6">
            <a:extLst>
              <a:ext uri="{FF2B5EF4-FFF2-40B4-BE49-F238E27FC236}">
                <a16:creationId xmlns:a16="http://schemas.microsoft.com/office/drawing/2014/main" id="{66967358-B832-46FD-A557-6AF94EDCB6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295400"/>
            <a:ext cx="8072438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4592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học.</a:t>
            </a:r>
          </a:p>
        </p:txBody>
      </p:sp>
      <p:sp>
        <p:nvSpPr>
          <p:cNvPr id="15368" name="WordArt 5">
            <a:extLst>
              <a:ext uri="{FF2B5EF4-FFF2-40B4-BE49-F238E27FC236}">
                <a16:creationId xmlns:a16="http://schemas.microsoft.com/office/drawing/2014/main" id="{7B615AC4-6C92-4950-8809-C3FF64CE60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1350" y="2438401"/>
            <a:ext cx="6115050" cy="14477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66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600" b="1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1A1</a:t>
            </a:r>
            <a:endParaRPr lang="en-US" sz="3600" b="1" kern="10" dirty="0">
              <a:ln w="1270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TextBox 6">
            <a:extLst>
              <a:ext uri="{FF2B5EF4-FFF2-40B4-BE49-F238E27FC236}">
                <a16:creationId xmlns:a16="http://schemas.microsoft.com/office/drawing/2014/main" id="{274F2113-D533-499D-B15E-F2DA08A51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7814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THÁI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E0AD04E1-9447-436C-B38E-B539EDE0F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71" y="3623608"/>
            <a:ext cx="106703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vi-VN" sz="4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NGUYỄN THỊ DẬU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448"/>
            <a:ext cx="2629267" cy="12384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30330" y="5118443"/>
            <a:ext cx="7172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VNI-Avo" pitchFamily="2" charset="0"/>
              </a:rPr>
              <a:t>cheânh</a:t>
            </a:r>
            <a:r>
              <a:rPr lang="en-US" sz="8800" b="1" dirty="0">
                <a:latin typeface="VNI-Avo" pitchFamily="2" charset="0"/>
              </a:rPr>
              <a:t> </a:t>
            </a:r>
            <a:r>
              <a:rPr lang="en-US" sz="8800" b="1" dirty="0" err="1">
                <a:latin typeface="VNI-Avo" pitchFamily="2" charset="0"/>
              </a:rPr>
              <a:t>leäch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97999-094D-4850-9241-5EC6585452DA}"/>
              </a:ext>
            </a:extLst>
          </p:cNvPr>
          <p:cNvSpPr txBox="1"/>
          <p:nvPr/>
        </p:nvSpPr>
        <p:spPr>
          <a:xfrm>
            <a:off x="6835276" y="5118443"/>
            <a:ext cx="26630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eâch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026" name="Picture 2" descr="Vẽ Tay Chênh Lệch Chiều Cao Dễ Thương Nhất Q đôi Hình ảnh | Định dạng hình  ảnh PSD 401518609| vn.lovepik.com">
            <a:extLst>
              <a:ext uri="{FF2B5EF4-FFF2-40B4-BE49-F238E27FC236}">
                <a16:creationId xmlns:a16="http://schemas.microsoft.com/office/drawing/2014/main" id="{E21A4D06-6FBF-4E77-B5CC-A9BEA1BF3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91650"/>
            <a:ext cx="6858000" cy="37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30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448"/>
            <a:ext cx="2629267" cy="12384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12707" y="5100687"/>
            <a:ext cx="4749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VNI-Avo" pitchFamily="2" charset="0"/>
              </a:rPr>
              <a:t>tôø</a:t>
            </a:r>
            <a:r>
              <a:rPr lang="en-US" sz="8800" b="1" dirty="0">
                <a:latin typeface="VNI-Avo" pitchFamily="2" charset="0"/>
              </a:rPr>
              <a:t> </a:t>
            </a:r>
            <a:r>
              <a:rPr lang="en-US" sz="8800" b="1" dirty="0" err="1">
                <a:latin typeface="VNI-Avo" pitchFamily="2" charset="0"/>
              </a:rPr>
              <a:t>lòch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686B28-FBAA-43FE-A71A-7EE54312992F}"/>
              </a:ext>
            </a:extLst>
          </p:cNvPr>
          <p:cNvSpPr txBox="1"/>
          <p:nvPr/>
        </p:nvSpPr>
        <p:spPr>
          <a:xfrm>
            <a:off x="5908240" y="5105705"/>
            <a:ext cx="26630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ich</a:t>
            </a:r>
          </a:p>
        </p:txBody>
      </p:sp>
      <p:pic>
        <p:nvPicPr>
          <p:cNvPr id="2050" name="Picture 2" descr="Ảnh lịch ngày 27/1 liệu có &amp;quot;tiên đoán&amp;quot; được kết quả cho U23 Việt Nam?">
            <a:extLst>
              <a:ext uri="{FF2B5EF4-FFF2-40B4-BE49-F238E27FC236}">
                <a16:creationId xmlns:a16="http://schemas.microsoft.com/office/drawing/2014/main" id="{EB60DC27-BB58-4558-B940-3FE9663A1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96" y="1500326"/>
            <a:ext cx="3857625" cy="359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30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457780" y="25362"/>
            <a:ext cx="1702710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48" y="148473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651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a</a:t>
            </a:r>
            <a:r>
              <a:rPr lang="en-US" sz="6000" b="1" dirty="0">
                <a:solidFill>
                  <a:srgbClr val="0070C0"/>
                </a:solidFill>
                <a:latin typeface="VNI-Avo" pitchFamily="2" charset="0"/>
              </a:rPr>
              <a:t>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eâ</a:t>
            </a: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ch</a:t>
            </a:r>
            <a:endParaRPr lang="en-US" sz="6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6000" b="1" dirty="0" err="1">
                <a:solidFill>
                  <a:srgbClr val="0070C0"/>
                </a:solidFill>
                <a:latin typeface="VNI-Avo" pitchFamily="2" charset="0"/>
              </a:rPr>
              <a:t>ch</a:t>
            </a:r>
            <a:endParaRPr lang="en-US" sz="6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98526"/>
              </p:ext>
            </p:extLst>
          </p:nvPr>
        </p:nvGraphicFramePr>
        <p:xfrm>
          <a:off x="4509457" y="868704"/>
          <a:ext cx="2844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b="1" i="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s</a:t>
                      </a:r>
                      <a:r>
                        <a:rPr lang="en-US" sz="4800" b="1" i="0" dirty="0" err="1">
                          <a:solidFill>
                            <a:srgbClr val="7030A0"/>
                          </a:solidFill>
                          <a:latin typeface="VNI-Avo" pitchFamily="2" charset="0"/>
                        </a:rPr>
                        <a:t>aùch</a:t>
                      </a:r>
                      <a:endParaRPr lang="en-US" sz="4800" b="1" i="0" dirty="0">
                        <a:solidFill>
                          <a:srgbClr val="7030A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3571" y="2337356"/>
            <a:ext cx="2629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v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aùch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8119" y="2337357"/>
            <a:ext cx="2573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t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aùch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44025" y="2337355"/>
            <a:ext cx="219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s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aïch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73" y="5861083"/>
            <a:ext cx="343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saùch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vôû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3630" y="5864262"/>
            <a:ext cx="403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VNI-Avo" pitchFamily="2" charset="0"/>
              </a:rPr>
              <a:t>cheânh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leäch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9924" y="5838609"/>
            <a:ext cx="312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VNI-Avo" pitchFamily="2" charset="0"/>
              </a:rPr>
              <a:t>   </a:t>
            </a:r>
            <a:r>
              <a:rPr lang="en-US" sz="5400" b="1" dirty="0" err="1">
                <a:latin typeface="VNI-Avo" pitchFamily="2" charset="0"/>
              </a:rPr>
              <a:t>tôø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lòch</a:t>
            </a:r>
            <a:endParaRPr lang="en-US" sz="5400" b="1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71" y="3442306"/>
            <a:ext cx="2629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ch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eách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23115" y="3441799"/>
            <a:ext cx="2505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m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eách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67132" y="3441798"/>
            <a:ext cx="2141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l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eäch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571" y="4665892"/>
            <a:ext cx="2480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ích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8119" y="4665892"/>
            <a:ext cx="1764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x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ích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44025" y="4650879"/>
            <a:ext cx="2164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VNI-Avo" pitchFamily="2" charset="0"/>
              </a:rPr>
              <a:t>k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òch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715068" y="25366"/>
            <a:ext cx="1188146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Phung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Huong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77" y="595279"/>
            <a:ext cx="2000529" cy="790685"/>
          </a:xfrm>
          <a:prstGeom prst="rect">
            <a:avLst/>
          </a:prstGeom>
        </p:spPr>
      </p:pic>
      <p:pic>
        <p:nvPicPr>
          <p:cNvPr id="3076" name="Picture 4" descr="Mẫu giấy 5 ô ly thường">
            <a:extLst>
              <a:ext uri="{FF2B5EF4-FFF2-40B4-BE49-F238E27FC236}">
                <a16:creationId xmlns:a16="http://schemas.microsoft.com/office/drawing/2014/main" id="{A2B58F38-965F-41BB-9632-A25C3EE6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80" r="53583" b="77108"/>
          <a:stretch/>
        </p:blipFill>
        <p:spPr bwMode="auto">
          <a:xfrm>
            <a:off x="186431" y="1473693"/>
            <a:ext cx="11716783" cy="51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F145A-73EF-4FCB-80C3-4E98A2A766E9}"/>
              </a:ext>
            </a:extLst>
          </p:cNvPr>
          <p:cNvSpPr txBox="1"/>
          <p:nvPr/>
        </p:nvSpPr>
        <p:spPr>
          <a:xfrm>
            <a:off x="4119242" y="2109056"/>
            <a:ext cx="676478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</a:t>
            </a:r>
            <a:r>
              <a:rPr lang="en-US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ε</a:t>
            </a:r>
          </a:p>
          <a:p>
            <a:r>
              <a:rPr lang="en-US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30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715068" y="25366"/>
            <a:ext cx="1188146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Phung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Huong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77" y="595279"/>
            <a:ext cx="2000529" cy="790685"/>
          </a:xfrm>
          <a:prstGeom prst="rect">
            <a:avLst/>
          </a:prstGeom>
        </p:spPr>
      </p:pic>
      <p:pic>
        <p:nvPicPr>
          <p:cNvPr id="3076" name="Picture 4" descr="Mẫu giấy 5 ô ly thường">
            <a:extLst>
              <a:ext uri="{FF2B5EF4-FFF2-40B4-BE49-F238E27FC236}">
                <a16:creationId xmlns:a16="http://schemas.microsoft.com/office/drawing/2014/main" id="{A2B58F38-965F-41BB-9632-A25C3EE6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80" r="53583" b="77108"/>
          <a:stretch/>
        </p:blipFill>
        <p:spPr bwMode="auto">
          <a:xfrm>
            <a:off x="186431" y="1473693"/>
            <a:ext cx="11716783" cy="51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F145A-73EF-4FCB-80C3-4E98A2A766E9}"/>
              </a:ext>
            </a:extLst>
          </p:cNvPr>
          <p:cNvSpPr txBox="1"/>
          <p:nvPr/>
        </p:nvSpPr>
        <p:spPr>
          <a:xfrm>
            <a:off x="4119242" y="2109056"/>
            <a:ext cx="676478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ê</a:t>
            </a:r>
            <a:r>
              <a:rPr lang="en-US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ε</a:t>
            </a:r>
          </a:p>
          <a:p>
            <a:r>
              <a:rPr lang="en-US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30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2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715068" y="25366"/>
            <a:ext cx="1188146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Phung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Huong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77" y="595279"/>
            <a:ext cx="2000529" cy="790685"/>
          </a:xfrm>
          <a:prstGeom prst="rect">
            <a:avLst/>
          </a:prstGeom>
        </p:spPr>
      </p:pic>
      <p:pic>
        <p:nvPicPr>
          <p:cNvPr id="3076" name="Picture 4" descr="Mẫu giấy 5 ô ly thường">
            <a:extLst>
              <a:ext uri="{FF2B5EF4-FFF2-40B4-BE49-F238E27FC236}">
                <a16:creationId xmlns:a16="http://schemas.microsoft.com/office/drawing/2014/main" id="{A2B58F38-965F-41BB-9632-A25C3EE6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80" r="53583" b="77108"/>
          <a:stretch/>
        </p:blipFill>
        <p:spPr bwMode="auto">
          <a:xfrm>
            <a:off x="186431" y="1473693"/>
            <a:ext cx="11716783" cy="51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F145A-73EF-4FCB-80C3-4E98A2A766E9}"/>
              </a:ext>
            </a:extLst>
          </p:cNvPr>
          <p:cNvSpPr txBox="1"/>
          <p:nvPr/>
        </p:nvSpPr>
        <p:spPr>
          <a:xfrm>
            <a:off x="3915052" y="2109056"/>
            <a:ext cx="676478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i</a:t>
            </a:r>
            <a:r>
              <a:rPr lang="en-US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ε</a:t>
            </a:r>
          </a:p>
          <a:p>
            <a:r>
              <a:rPr lang="en-US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30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9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715068" y="25366"/>
            <a:ext cx="1188146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Phung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Huong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77" y="595279"/>
            <a:ext cx="2000529" cy="790685"/>
          </a:xfrm>
          <a:prstGeom prst="rect">
            <a:avLst/>
          </a:prstGeom>
        </p:spPr>
      </p:pic>
      <p:pic>
        <p:nvPicPr>
          <p:cNvPr id="3076" name="Picture 4" descr="Mẫu giấy 5 ô ly thường">
            <a:extLst>
              <a:ext uri="{FF2B5EF4-FFF2-40B4-BE49-F238E27FC236}">
                <a16:creationId xmlns:a16="http://schemas.microsoft.com/office/drawing/2014/main" id="{A2B58F38-965F-41BB-9632-A25C3EE6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80" r="53583" b="77108"/>
          <a:stretch/>
        </p:blipFill>
        <p:spPr bwMode="auto">
          <a:xfrm>
            <a:off x="186431" y="1473693"/>
            <a:ext cx="11716783" cy="51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F145A-73EF-4FCB-80C3-4E98A2A766E9}"/>
              </a:ext>
            </a:extLst>
          </p:cNvPr>
          <p:cNvSpPr txBox="1"/>
          <p:nvPr/>
        </p:nvSpPr>
        <p:spPr>
          <a:xfrm>
            <a:off x="4119242" y="2109056"/>
            <a:ext cx="676478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sá</a:t>
            </a:r>
            <a:r>
              <a:rPr lang="en-US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ε</a:t>
            </a:r>
          </a:p>
          <a:p>
            <a:r>
              <a:rPr lang="en-US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30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715068" y="25366"/>
            <a:ext cx="1188146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Phung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Thi</a:t>
            </a:r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1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Huong</a:t>
            </a:r>
            <a:endParaRPr lang="en-US" sz="1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77" y="595279"/>
            <a:ext cx="2000529" cy="790685"/>
          </a:xfrm>
          <a:prstGeom prst="rect">
            <a:avLst/>
          </a:prstGeom>
        </p:spPr>
      </p:pic>
      <p:pic>
        <p:nvPicPr>
          <p:cNvPr id="3076" name="Picture 4" descr="Mẫu giấy 5 ô ly thường">
            <a:extLst>
              <a:ext uri="{FF2B5EF4-FFF2-40B4-BE49-F238E27FC236}">
                <a16:creationId xmlns:a16="http://schemas.microsoft.com/office/drawing/2014/main" id="{A2B58F38-965F-41BB-9632-A25C3EE6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80" r="53583" b="77108"/>
          <a:stretch/>
        </p:blipFill>
        <p:spPr bwMode="auto">
          <a:xfrm>
            <a:off x="186431" y="1473693"/>
            <a:ext cx="11716783" cy="51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F145A-73EF-4FCB-80C3-4E98A2A766E9}"/>
              </a:ext>
            </a:extLst>
          </p:cNvPr>
          <p:cNvSpPr txBox="1"/>
          <p:nvPr/>
        </p:nvSpPr>
        <p:spPr>
          <a:xfrm>
            <a:off x="213065" y="2109055"/>
            <a:ext cx="11603111" cy="92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Έłζ</a:t>
            </a:r>
            <a:r>
              <a:rPr lang="en-US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Δİε</a:t>
            </a:r>
            <a:endParaRPr lang="en-US" sz="199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endParaRPr lang="en-US" sz="199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r>
              <a:rPr lang="en-US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931961-C96F-4D60-A3E0-0AB36BACC66A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1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5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12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2021</a:t>
            </a: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10622094" y="25366"/>
            <a:ext cx="1374094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àng" panose="020B0603050302020204" pitchFamily="34" charset="0"/>
              </a:rPr>
              <a:t>Phung</a:t>
            </a:r>
            <a:r>
              <a:rPr lang="en-US" sz="1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àng" panose="020B0603050302020204" pitchFamily="34" charset="0"/>
              </a:rPr>
              <a:t> </a:t>
            </a:r>
            <a:r>
              <a:rPr lang="en-US" sz="10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àng" panose="020B0603050302020204" pitchFamily="34" charset="0"/>
              </a:rPr>
              <a:t>Thi</a:t>
            </a:r>
            <a:r>
              <a:rPr lang="en-US" sz="1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àng" panose="020B0603050302020204" pitchFamily="34" charset="0"/>
              </a:rPr>
              <a:t> </a:t>
            </a:r>
            <a:r>
              <a:rPr lang="en-US" sz="10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P001 4 hàng" panose="020B0603050302020204" pitchFamily="34" charset="0"/>
              </a:rPr>
              <a:t>Huong</a:t>
            </a:r>
            <a:endParaRPr lang="en-US" sz="100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P001 4 hàng" panose="020B06030503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77" y="595279"/>
            <a:ext cx="2000529" cy="790685"/>
          </a:xfrm>
          <a:prstGeom prst="rect">
            <a:avLst/>
          </a:prstGeom>
        </p:spPr>
      </p:pic>
      <p:pic>
        <p:nvPicPr>
          <p:cNvPr id="3076" name="Picture 4" descr="Mẫu giấy 5 ô ly thường">
            <a:extLst>
              <a:ext uri="{FF2B5EF4-FFF2-40B4-BE49-F238E27FC236}">
                <a16:creationId xmlns:a16="http://schemas.microsoft.com/office/drawing/2014/main" id="{A2B58F38-965F-41BB-9632-A25C3EE64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480" r="53583" b="77108"/>
          <a:stretch/>
        </p:blipFill>
        <p:spPr bwMode="auto">
          <a:xfrm>
            <a:off x="186431" y="1473693"/>
            <a:ext cx="11716783" cy="51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F145A-73EF-4FCB-80C3-4E98A2A766E9}"/>
              </a:ext>
            </a:extLst>
          </p:cNvPr>
          <p:cNvSpPr txBox="1"/>
          <p:nvPr/>
        </p:nvSpPr>
        <p:spPr>
          <a:xfrm>
            <a:off x="3746374" y="2109056"/>
            <a:ext cx="53887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99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lịε</a:t>
            </a:r>
            <a:endParaRPr lang="en-US" sz="199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30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0" y="1727902"/>
            <a:ext cx="2264528" cy="893257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70" y="3103902"/>
            <a:ext cx="10755226" cy="26387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30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0" y="1391650"/>
            <a:ext cx="4841360" cy="98735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267" b="1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Kieåm tra baøi cuõ:</a:t>
            </a:r>
            <a:endParaRPr lang="en-US" sz="4267" b="1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FC46F5-0483-42AB-BE77-9EFF171EECA8}"/>
              </a:ext>
            </a:extLst>
          </p:cNvPr>
          <p:cNvSpPr/>
          <p:nvPr/>
        </p:nvSpPr>
        <p:spPr>
          <a:xfrm>
            <a:off x="3678196" y="2883644"/>
            <a:ext cx="5084064" cy="140822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latin typeface="VNI-Avo" pitchFamily="2" charset="0"/>
              </a:rPr>
              <a:t>vaùch</a:t>
            </a:r>
            <a:endParaRPr lang="en-US" sz="80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A44A0F-8FA8-4A57-AF4F-6221A50767B4}"/>
              </a:ext>
            </a:extLst>
          </p:cNvPr>
          <p:cNvSpPr/>
          <p:nvPr/>
        </p:nvSpPr>
        <p:spPr>
          <a:xfrm>
            <a:off x="3678196" y="4989656"/>
            <a:ext cx="5084064" cy="140822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VNI-Avo" pitchFamily="2" charset="0"/>
              </a:rPr>
              <a:t>saùch</a:t>
            </a:r>
            <a:r>
              <a:rPr lang="en-US" sz="80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VNI-Avo" pitchFamily="2" charset="0"/>
              </a:rPr>
              <a:t>vôû</a:t>
            </a:r>
            <a:endParaRPr lang="en-US" sz="80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30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8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41342" r="1"/>
          <a:stretch/>
        </p:blipFill>
        <p:spPr>
          <a:xfrm>
            <a:off x="0" y="1391650"/>
            <a:ext cx="12191999" cy="54663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30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5785" y="27637"/>
            <a:ext cx="707136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VNI-Avo" pitchFamily="2" charset="0"/>
              </a:rPr>
              <a:t>           </a:t>
            </a:r>
            <a:r>
              <a:rPr lang="en-US" sz="4400" b="1" dirty="0" err="1">
                <a:latin typeface="VNI-Avo" pitchFamily="2" charset="0"/>
              </a:rPr>
              <a:t>EÁch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coám</a:t>
            </a:r>
            <a:endParaRPr lang="en-US" sz="4400" b="1" dirty="0">
              <a:latin typeface="VNI-Avo" pitchFamily="2" charset="0"/>
            </a:endParaRPr>
          </a:p>
          <a:p>
            <a:r>
              <a:rPr lang="en-US" sz="4400" b="1" dirty="0" err="1">
                <a:latin typeface="VNI-Avo" pitchFamily="2" charset="0"/>
              </a:rPr>
              <a:t>Coù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moät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hoâm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eách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coám</a:t>
            </a:r>
            <a:endParaRPr lang="en-US" sz="4400" b="1" dirty="0">
              <a:latin typeface="VNI-Avo" pitchFamily="2" charset="0"/>
            </a:endParaRPr>
          </a:p>
          <a:p>
            <a:r>
              <a:rPr lang="en-US" sz="4400" b="1" dirty="0" err="1">
                <a:latin typeface="VNI-Avo" pitchFamily="2" charset="0"/>
              </a:rPr>
              <a:t>Tinh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nghòch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naáp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bôø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ao</a:t>
            </a:r>
            <a:endParaRPr lang="en-US" sz="4400" b="1" dirty="0">
              <a:latin typeface="VNI-Avo" pitchFamily="2" charset="0"/>
            </a:endParaRPr>
          </a:p>
          <a:p>
            <a:r>
              <a:rPr lang="en-US" sz="4400" b="1" dirty="0" err="1">
                <a:latin typeface="VNI-Avo" pitchFamily="2" charset="0"/>
              </a:rPr>
              <a:t>Maûi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rình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baét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caøo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caøo</a:t>
            </a:r>
            <a:endParaRPr lang="en-US" sz="4400" b="1" dirty="0">
              <a:latin typeface="VNI-Avo" pitchFamily="2" charset="0"/>
            </a:endParaRPr>
          </a:p>
          <a:p>
            <a:r>
              <a:rPr lang="en-US" sz="4400" b="1" dirty="0" err="1">
                <a:latin typeface="VNI-Avo" pitchFamily="2" charset="0"/>
              </a:rPr>
              <a:t>Queân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saùch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beân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bôø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coû</a:t>
            </a:r>
            <a:r>
              <a:rPr lang="en-US" sz="4400" b="1" dirty="0">
                <a:latin typeface="VNI-Avo" pitchFamily="2" charset="0"/>
              </a:rPr>
              <a:t>.</a:t>
            </a:r>
          </a:p>
          <a:p>
            <a:endParaRPr lang="en-US" sz="4400" b="1" dirty="0">
              <a:latin typeface="VNI-Avo" pitchFamily="2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93349" y="1382710"/>
            <a:ext cx="10278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FF00FF"/>
                </a:solidFill>
                <a:latin typeface="VNI-Avo" pitchFamily="2" charset="0"/>
              </a:rPr>
              <a:t>i</a:t>
            </a:r>
            <a:r>
              <a:rPr lang="en-US" sz="4400" b="1" dirty="0">
                <a:solidFill>
                  <a:srgbClr val="FF00FF"/>
                </a:solidFill>
                <a:latin typeface="VNI-Avo" pitchFamily="2" charset="0"/>
              </a:rPr>
              <a:t>c</a:t>
            </a:r>
            <a:r>
              <a:rPr lang="vi-VN" sz="4400" b="1" dirty="0">
                <a:solidFill>
                  <a:srgbClr val="FF00FF"/>
                </a:solidFill>
                <a:latin typeface="VNI-Avo" pitchFamily="2" charset="0"/>
              </a:rPr>
              <a:t>h</a:t>
            </a:r>
            <a:endParaRPr lang="en-US" sz="4400" dirty="0">
              <a:solidFill>
                <a:srgbClr val="FF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0136" y="2720611"/>
            <a:ext cx="1269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  <a:latin typeface="VNI-Avo" pitchFamily="2" charset="0"/>
              </a:rPr>
              <a:t>a</a:t>
            </a:r>
            <a:r>
              <a:rPr lang="en-US" sz="4400" b="1" dirty="0">
                <a:solidFill>
                  <a:srgbClr val="0000FF"/>
                </a:solidFill>
                <a:latin typeface="VNI-Avo" pitchFamily="2" charset="0"/>
              </a:rPr>
              <a:t>c</a:t>
            </a:r>
            <a:r>
              <a:rPr lang="vi-VN" sz="4400" b="1" dirty="0">
                <a:solidFill>
                  <a:srgbClr val="0000FF"/>
                </a:solidFill>
                <a:latin typeface="VNI-Avo" pitchFamily="2" charset="0"/>
              </a:rPr>
              <a:t>h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8627" y="709195"/>
            <a:ext cx="1277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VNI-Avo" pitchFamily="2" charset="0"/>
              </a:rPr>
              <a:t>eâ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vi-VN" sz="4400" b="1" dirty="0">
                <a:solidFill>
                  <a:srgbClr val="FF0000"/>
                </a:solidFill>
                <a:latin typeface="VNI-Avo" pitchFamily="2" charset="0"/>
              </a:rPr>
              <a:t>h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74440A-F78B-4001-B90C-52EFF3FABB13}"/>
              </a:ext>
            </a:extLst>
          </p:cNvPr>
          <p:cNvSpPr txBox="1"/>
          <p:nvPr/>
        </p:nvSpPr>
        <p:spPr>
          <a:xfrm>
            <a:off x="5004632" y="2823099"/>
            <a:ext cx="71125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VNI-Avo" pitchFamily="2" charset="0"/>
            </a:endParaRPr>
          </a:p>
          <a:p>
            <a:r>
              <a:rPr lang="en-US" sz="4400" b="1" dirty="0" err="1">
                <a:latin typeface="VNI-Avo" pitchFamily="2" charset="0"/>
              </a:rPr>
              <a:t>Tôùi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lôùp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coâ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hoûi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nhoû</a:t>
            </a:r>
            <a:endParaRPr lang="en-US" sz="4400" b="1" dirty="0">
              <a:latin typeface="VNI-Avo" pitchFamily="2" charset="0"/>
            </a:endParaRPr>
          </a:p>
          <a:p>
            <a:r>
              <a:rPr lang="en-US" sz="4400" b="1" dirty="0">
                <a:latin typeface="VNI-Avo" pitchFamily="2" charset="0"/>
              </a:rPr>
              <a:t>-</a:t>
            </a:r>
            <a:r>
              <a:rPr lang="en-US" sz="4400" b="1" dirty="0" err="1">
                <a:latin typeface="VNI-Avo" pitchFamily="2" charset="0"/>
              </a:rPr>
              <a:t>Saùch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ñaâu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eách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hoïc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baøi</a:t>
            </a:r>
            <a:r>
              <a:rPr lang="en-US" sz="4400" b="1" dirty="0">
                <a:latin typeface="VNI-Avo" pitchFamily="2" charset="0"/>
              </a:rPr>
              <a:t>?</a:t>
            </a:r>
          </a:p>
          <a:p>
            <a:r>
              <a:rPr lang="en-US" sz="4400" b="1" dirty="0" err="1">
                <a:latin typeface="VNI-Avo" pitchFamily="2" charset="0"/>
              </a:rPr>
              <a:t>Caäu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gaõi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ñaàu</a:t>
            </a:r>
            <a:r>
              <a:rPr lang="en-US" sz="4400" b="1" dirty="0">
                <a:latin typeface="VNI-Avo" pitchFamily="2" charset="0"/>
              </a:rPr>
              <a:t>, </a:t>
            </a:r>
            <a:r>
              <a:rPr lang="en-US" sz="4400" b="1" dirty="0" err="1">
                <a:latin typeface="VNI-Avo" pitchFamily="2" charset="0"/>
              </a:rPr>
              <a:t>gaõi</a:t>
            </a:r>
            <a:r>
              <a:rPr lang="en-US" sz="4400" b="1" dirty="0">
                <a:latin typeface="VNI-Avo" pitchFamily="2" charset="0"/>
              </a:rPr>
              <a:t> tai:</a:t>
            </a:r>
          </a:p>
          <a:p>
            <a:r>
              <a:rPr lang="en-US" sz="4400" b="1" dirty="0">
                <a:latin typeface="VNI-Avo" pitchFamily="2" charset="0"/>
              </a:rPr>
              <a:t>-</a:t>
            </a:r>
            <a:r>
              <a:rPr lang="en-US" sz="4400" b="1" dirty="0" err="1">
                <a:latin typeface="VNI-Avo" pitchFamily="2" charset="0"/>
              </a:rPr>
              <a:t>Thöa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coâ</a:t>
            </a:r>
            <a:r>
              <a:rPr lang="en-US" sz="4400" b="1" dirty="0">
                <a:latin typeface="VNI-Avo" pitchFamily="2" charset="0"/>
              </a:rPr>
              <a:t>, </a:t>
            </a:r>
            <a:r>
              <a:rPr lang="en-US" sz="4400" b="1" dirty="0" err="1">
                <a:latin typeface="VNI-Avo" pitchFamily="2" charset="0"/>
              </a:rPr>
              <a:t>em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xin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loãi</a:t>
            </a:r>
            <a:r>
              <a:rPr lang="en-US" sz="4400" b="1" dirty="0">
                <a:latin typeface="VNI-Avo" pitchFamily="2" charset="0"/>
              </a:rPr>
              <a:t>.</a:t>
            </a:r>
          </a:p>
          <a:p>
            <a:r>
              <a:rPr lang="en-US" sz="4400" b="1" dirty="0">
                <a:latin typeface="VNI-Avo" pitchFamily="2" charset="0"/>
              </a:rPr>
              <a:t>                            </a:t>
            </a:r>
            <a:r>
              <a:rPr lang="en-US" sz="3200" b="1" dirty="0">
                <a:latin typeface="VNI-Avo" pitchFamily="2" charset="0"/>
              </a:rPr>
              <a:t>(</a:t>
            </a:r>
            <a:r>
              <a:rPr lang="vi-VN" sz="3200" b="1" dirty="0">
                <a:latin typeface="VNI-Avo" pitchFamily="2" charset="0"/>
              </a:rPr>
              <a:t>M</a:t>
            </a:r>
            <a:r>
              <a:rPr lang="en-US" sz="3200" b="1" dirty="0" err="1">
                <a:latin typeface="VNI-Avo" pitchFamily="2" charset="0"/>
              </a:rPr>
              <a:t>oäc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Mieân</a:t>
            </a:r>
            <a:r>
              <a:rPr lang="en-US" sz="3200" b="1" dirty="0">
                <a:latin typeface="VNI-Avo" pitchFamily="2" charset="0"/>
              </a:rPr>
              <a:t>)</a:t>
            </a:r>
            <a:endParaRPr lang="en-US" sz="4400" b="1" dirty="0">
              <a:latin typeface="VNI-Avo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1CE8E9-A553-4B99-B6C0-FCD90165510C}"/>
              </a:ext>
            </a:extLst>
          </p:cNvPr>
          <p:cNvSpPr/>
          <p:nvPr/>
        </p:nvSpPr>
        <p:spPr>
          <a:xfrm>
            <a:off x="8068057" y="4184418"/>
            <a:ext cx="1277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VNI-Avo" pitchFamily="2" charset="0"/>
              </a:rPr>
              <a:t>eâ</a:t>
            </a:r>
            <a:r>
              <a:rPr lang="en-US" sz="4400" b="1" dirty="0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vi-VN" sz="4400" b="1" dirty="0">
                <a:solidFill>
                  <a:srgbClr val="FF0000"/>
                </a:solidFill>
                <a:latin typeface="VNI-Avo" pitchFamily="2" charset="0"/>
              </a:rPr>
              <a:t>h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65057D-AB74-41AC-A6C0-1A6A52FAA525}"/>
              </a:ext>
            </a:extLst>
          </p:cNvPr>
          <p:cNvSpPr/>
          <p:nvPr/>
        </p:nvSpPr>
        <p:spPr>
          <a:xfrm>
            <a:off x="5543983" y="4182927"/>
            <a:ext cx="1269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  <a:latin typeface="VNI-Avo" pitchFamily="2" charset="0"/>
              </a:rPr>
              <a:t>a</a:t>
            </a:r>
            <a:r>
              <a:rPr lang="en-US" sz="4400" b="1" dirty="0">
                <a:solidFill>
                  <a:srgbClr val="0000FF"/>
                </a:solidFill>
                <a:latin typeface="VNI-Avo" pitchFamily="2" charset="0"/>
              </a:rPr>
              <a:t>c</a:t>
            </a:r>
            <a:r>
              <a:rPr lang="vi-VN" sz="4400" b="1" dirty="0">
                <a:solidFill>
                  <a:srgbClr val="0000FF"/>
                </a:solidFill>
                <a:latin typeface="VNI-Avo" pitchFamily="2" charset="0"/>
              </a:rPr>
              <a:t>h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6BFCBF-9C36-4EF9-865B-F76EBC996AEA}"/>
              </a:ext>
            </a:extLst>
          </p:cNvPr>
          <p:cNvSpPr txBox="1"/>
          <p:nvPr/>
        </p:nvSpPr>
        <p:spPr>
          <a:xfrm>
            <a:off x="3121654" y="46574"/>
            <a:ext cx="15535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EÁch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4CEDF9-A60C-432E-A8C6-E060040C65C6}"/>
              </a:ext>
            </a:extLst>
          </p:cNvPr>
          <p:cNvSpPr/>
          <p:nvPr/>
        </p:nvSpPr>
        <p:spPr>
          <a:xfrm>
            <a:off x="4209639" y="3322682"/>
            <a:ext cx="889747" cy="951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FFC000"/>
                </a:solidFill>
              </a:rPr>
              <a:t>2</a:t>
            </a:r>
            <a:endParaRPr lang="en-US" sz="6000" b="1" dirty="0">
              <a:solidFill>
                <a:srgbClr val="FFC000"/>
              </a:solidFill>
              <a:latin typeface="VNI-Avo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C67AD9E-B8A3-4EFA-9D50-3E142567787D}"/>
              </a:ext>
            </a:extLst>
          </p:cNvPr>
          <p:cNvSpPr/>
          <p:nvPr/>
        </p:nvSpPr>
        <p:spPr>
          <a:xfrm>
            <a:off x="462195" y="504526"/>
            <a:ext cx="889747" cy="951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FF0000"/>
                </a:solidFill>
              </a:rPr>
              <a:t>1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  <p:bldP spid="16" grpId="0"/>
      <p:bldP spid="17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Avo" pitchFamily="2" charset="0"/>
              </a:rPr>
              <a:t>Lôùp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hoïc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cuûa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em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805" y="1199209"/>
            <a:ext cx="9880976" cy="556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0" y="1391650"/>
            <a:ext cx="4841360" cy="98735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267" b="1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Kieåm tra baøi cuõ:</a:t>
            </a:r>
            <a:endParaRPr lang="en-US" sz="4267" b="1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FC46F5-0483-42AB-BE77-9EFF171EECA8}"/>
              </a:ext>
            </a:extLst>
          </p:cNvPr>
          <p:cNvSpPr/>
          <p:nvPr/>
        </p:nvSpPr>
        <p:spPr>
          <a:xfrm>
            <a:off x="3047881" y="2883644"/>
            <a:ext cx="6149384" cy="140822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latin typeface="VNI-Avo" pitchFamily="2" charset="0"/>
              </a:rPr>
              <a:t>leäch</a:t>
            </a:r>
            <a:endParaRPr lang="en-US" sz="80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A44A0F-8FA8-4A57-AF4F-6221A50767B4}"/>
              </a:ext>
            </a:extLst>
          </p:cNvPr>
          <p:cNvSpPr/>
          <p:nvPr/>
        </p:nvSpPr>
        <p:spPr>
          <a:xfrm>
            <a:off x="3047880" y="4989656"/>
            <a:ext cx="6149385" cy="140822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VNI-Avo" pitchFamily="2" charset="0"/>
              </a:rPr>
              <a:t>cheânh</a:t>
            </a:r>
            <a:r>
              <a:rPr lang="en-US" sz="80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VNI-Avo" pitchFamily="2" charset="0"/>
              </a:rPr>
              <a:t>leäch</a:t>
            </a:r>
            <a:endParaRPr lang="en-US" sz="80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30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3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0" y="1391650"/>
            <a:ext cx="4841360" cy="98735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267" b="1" dirty="0">
                <a:solidFill>
                  <a:srgbClr val="FF0000"/>
                </a:solidFill>
                <a:latin typeface="VNI-Avo" pitchFamily="2" charset="0"/>
                <a:cs typeface="Times New Roman" pitchFamily="18" charset="0"/>
              </a:rPr>
              <a:t>Kieåm tra baøi cuõ:</a:t>
            </a:r>
            <a:endParaRPr lang="en-US" sz="4267" b="1" dirty="0">
              <a:solidFill>
                <a:srgbClr val="FF0000"/>
              </a:solidFill>
              <a:latin typeface="VNI-Avo" pitchFamily="2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FC46F5-0483-42AB-BE77-9EFF171EECA8}"/>
              </a:ext>
            </a:extLst>
          </p:cNvPr>
          <p:cNvSpPr/>
          <p:nvPr/>
        </p:nvSpPr>
        <p:spPr>
          <a:xfrm>
            <a:off x="3047881" y="2883644"/>
            <a:ext cx="6149384" cy="140822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latin typeface="VNI-Avo" pitchFamily="2" charset="0"/>
              </a:rPr>
              <a:t>kòch</a:t>
            </a:r>
            <a:endParaRPr lang="en-US" sz="80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A44A0F-8FA8-4A57-AF4F-6221A50767B4}"/>
              </a:ext>
            </a:extLst>
          </p:cNvPr>
          <p:cNvSpPr/>
          <p:nvPr/>
        </p:nvSpPr>
        <p:spPr>
          <a:xfrm>
            <a:off x="3047880" y="4989656"/>
            <a:ext cx="6149385" cy="140822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VNI-Avo" pitchFamily="2" charset="0"/>
              </a:rPr>
              <a:t>tôø</a:t>
            </a:r>
            <a:r>
              <a:rPr lang="en-US" sz="8000" b="1" dirty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VNI-Avo" pitchFamily="2" charset="0"/>
              </a:rPr>
              <a:t>lòch</a:t>
            </a:r>
            <a:endParaRPr lang="en-US" sz="8000" b="1" dirty="0">
              <a:solidFill>
                <a:srgbClr val="C00000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30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62CE64-C5BF-4141-B25A-8ADB09F442C2}"/>
              </a:ext>
            </a:extLst>
          </p:cNvPr>
          <p:cNvSpPr txBox="1"/>
          <p:nvPr/>
        </p:nvSpPr>
        <p:spPr>
          <a:xfrm>
            <a:off x="0" y="7440"/>
            <a:ext cx="12192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200" b="1" dirty="0">
                <a:latin typeface="VNI-Avo" pitchFamily="2" charset="0"/>
              </a:rPr>
              <a:t>    </a:t>
            </a:r>
            <a:r>
              <a:rPr lang="vi-VN" sz="6200" b="1" dirty="0">
                <a:solidFill>
                  <a:srgbClr val="FF0000"/>
                </a:solidFill>
                <a:latin typeface="VNI-Avo" pitchFamily="2" charset="0"/>
              </a:rPr>
              <a:t>Nhaø vòt ôû gaàn moät con keânh xinh xinh.</a:t>
            </a:r>
            <a:r>
              <a:rPr lang="en-US" sz="62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sz="6200" b="1" dirty="0">
                <a:solidFill>
                  <a:srgbClr val="FF0000"/>
                </a:solidFill>
                <a:latin typeface="VNI-Avo" pitchFamily="2" charset="0"/>
              </a:rPr>
              <a:t>Hoâm nay trôøi ñeïp, boá meï vòt cho con ra keânh taäp bôi. </a:t>
            </a:r>
            <a:r>
              <a:rPr lang="vi-VN" sz="6200" b="1" dirty="0">
                <a:solidFill>
                  <a:srgbClr val="002060"/>
                </a:solidFill>
                <a:latin typeface="VNI-Avo" pitchFamily="2" charset="0"/>
              </a:rPr>
              <a:t>Môùi taäp maø vòt con ñaõ bôi raát nhanh. Vòt boá </a:t>
            </a:r>
            <a:r>
              <a:rPr lang="en-US" sz="6200" b="1" dirty="0" err="1">
                <a:solidFill>
                  <a:srgbClr val="002060"/>
                </a:solidFill>
                <a:latin typeface="VNI-Avo" pitchFamily="2" charset="0"/>
              </a:rPr>
              <a:t>vòt</a:t>
            </a:r>
            <a:r>
              <a:rPr lang="en-US" sz="62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vi-VN" sz="6200" b="1" dirty="0">
                <a:solidFill>
                  <a:srgbClr val="002060"/>
                </a:solidFill>
                <a:latin typeface="VNI-Avo" pitchFamily="2" charset="0"/>
              </a:rPr>
              <a:t>meï vui quaù, keâu caïp caïp. Gia ñình vòt laøm xoân xao caû maët keânh</a:t>
            </a:r>
            <a:r>
              <a:rPr lang="en-US" sz="62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981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72" t="37116" r="1737" b="5875"/>
          <a:stretch/>
        </p:blipFill>
        <p:spPr>
          <a:xfrm>
            <a:off x="17754" y="1233996"/>
            <a:ext cx="12192000" cy="3644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367" y="5085486"/>
            <a:ext cx="11681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VNI-Avo" pitchFamily="2" charset="0"/>
              </a:rPr>
              <a:t>EÁch</a:t>
            </a:r>
            <a:r>
              <a:rPr lang="en-US" sz="7200" b="1" dirty="0">
                <a:latin typeface="VNI-Avo" pitchFamily="2" charset="0"/>
              </a:rPr>
              <a:t> con </a:t>
            </a:r>
            <a:r>
              <a:rPr lang="en-US" sz="7200" b="1" dirty="0" err="1">
                <a:latin typeface="VNI-Avo" pitchFamily="2" charset="0"/>
              </a:rPr>
              <a:t>thích</a:t>
            </a:r>
            <a:r>
              <a:rPr lang="en-US" sz="7200" b="1" dirty="0">
                <a:latin typeface="VNI-Avo" pitchFamily="2" charset="0"/>
              </a:rPr>
              <a:t> </a:t>
            </a:r>
            <a:r>
              <a:rPr lang="en-US" sz="7200" b="1" dirty="0" err="1">
                <a:latin typeface="VNI-Avo" pitchFamily="2" charset="0"/>
              </a:rPr>
              <a:t>ñoïc</a:t>
            </a:r>
            <a:r>
              <a:rPr lang="en-US" sz="7200" b="1" dirty="0">
                <a:latin typeface="VNI-Avo" pitchFamily="2" charset="0"/>
              </a:rPr>
              <a:t> </a:t>
            </a:r>
            <a:r>
              <a:rPr lang="en-US" sz="7200" b="1" dirty="0" err="1">
                <a:latin typeface="VNI-Avo" pitchFamily="2" charset="0"/>
              </a:rPr>
              <a:t>saùch</a:t>
            </a:r>
            <a:r>
              <a:rPr lang="en-US" sz="7200" b="1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367" y="5085486"/>
            <a:ext cx="2032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EÂch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8120" y="5116054"/>
            <a:ext cx="2117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ach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5315" y="5103242"/>
            <a:ext cx="1646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ich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30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911"/>
            <a:ext cx="2263806" cy="1074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542" y="1927502"/>
            <a:ext cx="2484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4331" y="1927502"/>
            <a:ext cx="26630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eâch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5727" y="1927502"/>
            <a:ext cx="26630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ich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904A9E-18B7-488B-A3C1-7E3A0A3594EB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1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5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12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2021</a:t>
            </a: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BD50C4-FB69-4C42-9BC4-9A95A9D29B28}"/>
              </a:ext>
            </a:extLst>
          </p:cNvPr>
          <p:cNvSpPr/>
          <p:nvPr/>
        </p:nvSpPr>
        <p:spPr>
          <a:xfrm>
            <a:off x="2515477" y="3280046"/>
            <a:ext cx="3595403" cy="1535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VNI-Avo" pitchFamily="2" charset="0"/>
              </a:rPr>
              <a:t>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B749B-88FB-466A-8AC7-8E377CD3A90D}"/>
              </a:ext>
            </a:extLst>
          </p:cNvPr>
          <p:cNvSpPr/>
          <p:nvPr/>
        </p:nvSpPr>
        <p:spPr>
          <a:xfrm>
            <a:off x="6121151" y="3275289"/>
            <a:ext cx="3595403" cy="1535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ach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7A4635-CD82-4B9A-8E30-397192E4A24A}"/>
              </a:ext>
            </a:extLst>
          </p:cNvPr>
          <p:cNvSpPr/>
          <p:nvPr/>
        </p:nvSpPr>
        <p:spPr>
          <a:xfrm>
            <a:off x="2515477" y="4811126"/>
            <a:ext cx="7201077" cy="15358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VNI-Avo" pitchFamily="2" charset="0"/>
              </a:rPr>
              <a:t>saùch</a:t>
            </a:r>
            <a:endParaRPr lang="en-US" sz="8800" b="1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FECEC3-3E08-4543-9A8D-31CBD05E9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580" y="4861625"/>
            <a:ext cx="236119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ach</a:t>
            </a:r>
          </a:p>
        </p:txBody>
      </p:sp>
    </p:spTree>
    <p:extLst>
      <p:ext uri="{BB962C8B-B14F-4D97-AF65-F5344CB8AC3E}">
        <p14:creationId xmlns:p14="http://schemas.microsoft.com/office/powerpoint/2010/main" val="41001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7898"/>
            <a:ext cx="2041864" cy="12003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452" y="2333774"/>
            <a:ext cx="2532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VNI-Avo" pitchFamily="2" charset="0"/>
              </a:rPr>
              <a:t>v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aùch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9643" y="2339935"/>
            <a:ext cx="2624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VNI-Avo" pitchFamily="2" charset="0"/>
              </a:rPr>
              <a:t>t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aùch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87713" y="2337562"/>
            <a:ext cx="2532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VNI-Avo" pitchFamily="2" charset="0"/>
              </a:rPr>
              <a:t>s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aïch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451" y="3640829"/>
            <a:ext cx="3099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VNI-Avo" pitchFamily="2" charset="0"/>
              </a:rPr>
              <a:t>ch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eách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89643" y="3665278"/>
            <a:ext cx="2844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VNI-Avo" pitchFamily="2" charset="0"/>
              </a:rPr>
              <a:t>m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eách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87713" y="3690337"/>
            <a:ext cx="2532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VNI-Avo" pitchFamily="2" charset="0"/>
              </a:rPr>
              <a:t>l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eäch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4452" y="5158572"/>
            <a:ext cx="2431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VNI-Avo" pitchFamily="2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ích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9643" y="5128157"/>
            <a:ext cx="297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VNI-Avo" pitchFamily="2" charset="0"/>
              </a:rPr>
              <a:t>x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ích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87713" y="5125784"/>
            <a:ext cx="2553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VNI-Avo" pitchFamily="2" charset="0"/>
              </a:rPr>
              <a:t>k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òch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30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448"/>
            <a:ext cx="2629267" cy="12384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22328" y="5102667"/>
            <a:ext cx="5303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VNI-Avo" pitchFamily="2" charset="0"/>
              </a:rPr>
              <a:t>saùch</a:t>
            </a:r>
            <a:r>
              <a:rPr lang="en-US" sz="8800" b="1" dirty="0">
                <a:latin typeface="VNI-Avo" pitchFamily="2" charset="0"/>
              </a:rPr>
              <a:t> </a:t>
            </a:r>
            <a:r>
              <a:rPr lang="en-US" sz="8800" b="1" dirty="0" err="1">
                <a:latin typeface="VNI-Avo" pitchFamily="2" charset="0"/>
              </a:rPr>
              <a:t>vôû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0E68A2-6AF2-4C5D-8808-FC1E62CD2132}"/>
              </a:ext>
            </a:extLst>
          </p:cNvPr>
          <p:cNvSpPr txBox="1"/>
          <p:nvPr/>
        </p:nvSpPr>
        <p:spPr>
          <a:xfrm>
            <a:off x="4604035" y="5105705"/>
            <a:ext cx="24847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ach</a:t>
            </a:r>
          </a:p>
        </p:txBody>
      </p:sp>
      <p:pic>
        <p:nvPicPr>
          <p:cNvPr id="1026" name="Picture 2" descr="55000+ Sách Vở Hình ảnh tải xuống | vn.lovepik.com Nhiếp ảnh">
            <a:extLst>
              <a:ext uri="{FF2B5EF4-FFF2-40B4-BE49-F238E27FC236}">
                <a16:creationId xmlns:a16="http://schemas.microsoft.com/office/drawing/2014/main" id="{CB88A2B0-90A6-4239-8926-0478A01AE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64" y="1509206"/>
            <a:ext cx="6858000" cy="364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0E887D-B8F9-4160-B9B2-637D91B89607}"/>
              </a:ext>
            </a:extLst>
          </p:cNvPr>
          <p:cNvSpPr/>
          <p:nvPr/>
        </p:nvSpPr>
        <p:spPr>
          <a:xfrm>
            <a:off x="2157274" y="310763"/>
            <a:ext cx="8602462" cy="108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HP001 4 hàng" panose="020B0603050302020204" pitchFamily="34" charset="0"/>
              </a:rPr>
              <a:t>tö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30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HP001 4 hàng" panose="020B0603050302020204" pitchFamily="34" charset="0"/>
              </a:rPr>
              <a:t>2022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HP001 4 hàng" panose="020B0603050302020204" pitchFamily="34" charset="0"/>
              </a:rPr>
              <a:t>Môn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:Tiếng</a:t>
            </a: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Việt</a:t>
            </a:r>
            <a:endParaRPr lang="en-US" sz="3600" b="1" dirty="0">
              <a:solidFill>
                <a:schemeClr val="tx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1087</TotalTime>
  <Words>484</Words>
  <Application>Microsoft Office PowerPoint</Application>
  <PresentationFormat>Widescreen</PresentationFormat>
  <Paragraphs>137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Century Gothic</vt:lpstr>
      <vt:lpstr>Wingdings 3</vt:lpstr>
      <vt:lpstr>Trebuchet MS</vt:lpstr>
      <vt:lpstr>.VnTime</vt:lpstr>
      <vt:lpstr>VNI-Avo</vt:lpstr>
      <vt:lpstr>Times New Roman</vt:lpstr>
      <vt:lpstr>HP001 4 hàng</vt:lpstr>
      <vt:lpstr>Facet</vt:lpstr>
      <vt:lpstr>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Dell</cp:lastModifiedBy>
  <cp:revision>239</cp:revision>
  <dcterms:created xsi:type="dcterms:W3CDTF">2020-10-19T12:51:54Z</dcterms:created>
  <dcterms:modified xsi:type="dcterms:W3CDTF">2022-11-30T04:46:28Z</dcterms:modified>
  <cp:category>Kết nối tri thức với cuộc sống</cp:category>
</cp:coreProperties>
</file>