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273" r:id="rId2"/>
    <p:sldId id="298" r:id="rId3"/>
    <p:sldId id="349" r:id="rId4"/>
    <p:sldId id="350" r:id="rId5"/>
    <p:sldId id="351" r:id="rId6"/>
    <p:sldId id="338" r:id="rId7"/>
    <p:sldId id="256" r:id="rId8"/>
    <p:sldId id="341" r:id="rId9"/>
    <p:sldId id="340" r:id="rId10"/>
    <p:sldId id="339" r:id="rId11"/>
    <p:sldId id="342" r:id="rId12"/>
    <p:sldId id="343" r:id="rId13"/>
    <p:sldId id="257" r:id="rId14"/>
    <p:sldId id="325" r:id="rId15"/>
    <p:sldId id="328" r:id="rId16"/>
    <p:sldId id="345" r:id="rId17"/>
    <p:sldId id="346" r:id="rId18"/>
    <p:sldId id="347" r:id="rId19"/>
    <p:sldId id="348" r:id="rId20"/>
    <p:sldId id="258" r:id="rId21"/>
    <p:sldId id="259" r:id="rId22"/>
    <p:sldId id="344" r:id="rId23"/>
    <p:sldId id="260" r:id="rId24"/>
  </p:sldIdLst>
  <p:sldSz cx="12192000" cy="6858000"/>
  <p:notesSz cx="6858000" cy="9144000"/>
  <p:embeddedFontLs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.VnTime" panose="020B7200000000000000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HP001 4 hàng" panose="020B0603050302020204" pitchFamily="3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09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35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5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B298BF-357C-4482-83A6-E5FD62215E1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anose="020B7200000000000000" pitchFamily="34" charset="0"/>
              </a:rPr>
              <a:t>%</a:t>
            </a:r>
          </a:p>
        </p:txBody>
      </p:sp>
      <p:pic>
        <p:nvPicPr>
          <p:cNvPr id="15364" name="Picture 4" descr="Pla019">
            <a:extLst>
              <a:ext uri="{FF2B5EF4-FFF2-40B4-BE49-F238E27FC236}">
                <a16:creationId xmlns:a16="http://schemas.microsoft.com/office/drawing/2014/main" id="{6CD51C46-E590-4BC8-8DA2-4F5D850F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WordArt 5">
            <a:extLst>
              <a:ext uri="{FF2B5EF4-FFF2-40B4-BE49-F238E27FC236}">
                <a16:creationId xmlns:a16="http://schemas.microsoft.com/office/drawing/2014/main" id="{4FFD22C5-CAE9-4A50-8911-D1AC8419F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438401"/>
            <a:ext cx="72390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12700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66967358-B832-46FD-A557-6AF94EDCB6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8072438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592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học.</a:t>
            </a:r>
          </a:p>
        </p:txBody>
      </p:sp>
      <p:sp>
        <p:nvSpPr>
          <p:cNvPr id="15368" name="WordArt 5">
            <a:extLst>
              <a:ext uri="{FF2B5EF4-FFF2-40B4-BE49-F238E27FC236}">
                <a16:creationId xmlns:a16="http://schemas.microsoft.com/office/drawing/2014/main" id="{7B615AC4-6C92-4950-8809-C3FF64CE60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0" y="2743200"/>
            <a:ext cx="6115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sp>
        <p:nvSpPr>
          <p:cNvPr id="15369" name="TextBox 6">
            <a:extLst>
              <a:ext uri="{FF2B5EF4-FFF2-40B4-BE49-F238E27FC236}">
                <a16:creationId xmlns:a16="http://schemas.microsoft.com/office/drawing/2014/main" id="{274F2113-D533-499D-B15E-F2DA08A5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7814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HẬU SANH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0AD04E1-9447-436C-B38E-B539EDE0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71" y="3623608"/>
            <a:ext cx="106703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vi-VN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Dậu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83403" y="5184559"/>
            <a:ext cx="7332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quaû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chanh</a:t>
            </a:r>
            <a:endParaRPr lang="en-US" sz="8800" b="1" dirty="0">
              <a:latin typeface="VNI-Avo" pitchFamily="2" charset="0"/>
            </a:endParaRPr>
          </a:p>
        </p:txBody>
      </p:sp>
      <p:pic>
        <p:nvPicPr>
          <p:cNvPr id="1026" name="Picture 2" descr="hinh ảnh quả chanh - Khải Thiên Phú - Mỹ phẩm nguồn gốc từ thiên nhiên">
            <a:extLst>
              <a:ext uri="{FF2B5EF4-FFF2-40B4-BE49-F238E27FC236}">
                <a16:creationId xmlns:a16="http://schemas.microsoft.com/office/drawing/2014/main" id="{3C64513F-4C65-43A6-9D92-CE75EE1B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94" y="1553940"/>
            <a:ext cx="6063449" cy="37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0DD4A1-7A5C-4EB9-8EC1-96752ADBE72B}"/>
              </a:ext>
            </a:extLst>
          </p:cNvPr>
          <p:cNvSpPr txBox="1"/>
          <p:nvPr/>
        </p:nvSpPr>
        <p:spPr>
          <a:xfrm>
            <a:off x="7076487" y="5180589"/>
            <a:ext cx="2353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1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2335" y="5078816"/>
            <a:ext cx="5007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bôø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keânh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45C77-8467-4E8D-9DD8-4533B5BF31B4}"/>
              </a:ext>
            </a:extLst>
          </p:cNvPr>
          <p:cNvSpPr txBox="1"/>
          <p:nvPr/>
        </p:nvSpPr>
        <p:spPr>
          <a:xfrm>
            <a:off x="5744426" y="5074053"/>
            <a:ext cx="2592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4" name="Picture 6" descr="Hình ảnh chăn nuôi trâu bò ngay trên bờ kênh | Mapio.net">
            <a:extLst>
              <a:ext uri="{FF2B5EF4-FFF2-40B4-BE49-F238E27FC236}">
                <a16:creationId xmlns:a16="http://schemas.microsoft.com/office/drawing/2014/main" id="{8E38ECBA-60F3-4831-8041-E239F073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4" y="1569224"/>
            <a:ext cx="7424691" cy="340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42077" y="5031724"/>
            <a:ext cx="5351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kính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raâm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BB457-99D3-4DE6-A30B-1E4EC6235F7F}"/>
              </a:ext>
            </a:extLst>
          </p:cNvPr>
          <p:cNvSpPr txBox="1"/>
          <p:nvPr/>
        </p:nvSpPr>
        <p:spPr>
          <a:xfrm>
            <a:off x="4180436" y="5031724"/>
            <a:ext cx="2278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 descr="Điện Knoxville Kính râm Tiến hóa Hình ảnh Điện THỂ kính mắt Kính - đen xoay  áo phụ nữ png tải về - Miễn phí trong suốt Kính png Tải về.">
            <a:extLst>
              <a:ext uri="{FF2B5EF4-FFF2-40B4-BE49-F238E27FC236}">
                <a16:creationId xmlns:a16="http://schemas.microsoft.com/office/drawing/2014/main" id="{9B62E951-2173-4F36-83A3-AB23519C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02" y="1737499"/>
            <a:ext cx="7156697" cy="32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9460749" y="-14908"/>
            <a:ext cx="2834842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eânh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inh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69135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caùnh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1250" y="2406986"/>
            <a:ext cx="3030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chanh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463" y="2413147"/>
            <a:ext cx="2966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maûnh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1001" y="2410774"/>
            <a:ext cx="253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caïnh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647" y="5763437"/>
            <a:ext cx="377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quaû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chanh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724" y="5742790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bôø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keânh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94310" y="5763437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kính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raâm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038" y="3313392"/>
            <a:ext cx="2820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keânh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9463" y="3319553"/>
            <a:ext cx="2966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gheành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1001" y="3317180"/>
            <a:ext cx="253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leänh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932" y="4441057"/>
            <a:ext cx="253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kính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4077" y="4384006"/>
            <a:ext cx="253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chænh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1001" y="4381633"/>
            <a:ext cx="253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thònh</a:t>
            </a:r>
          </a:p>
        </p:txBody>
      </p:sp>
    </p:spTree>
    <p:extLst>
      <p:ext uri="{BB962C8B-B14F-4D97-AF65-F5344CB8AC3E}">
        <p14:creationId xmlns:p14="http://schemas.microsoft.com/office/powerpoint/2010/main" val="19448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284084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11E40-D97D-494E-AEFD-7F3A37123B87}"/>
              </a:ext>
            </a:extLst>
          </p:cNvPr>
          <p:cNvSpPr txBox="1"/>
          <p:nvPr/>
        </p:nvSpPr>
        <p:spPr>
          <a:xfrm>
            <a:off x="4213867" y="2105646"/>
            <a:ext cx="510768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aζ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4081272" y="2115715"/>
            <a:ext cx="59238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ênh</a:t>
            </a:r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3888433" y="2109056"/>
            <a:ext cx="5894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iζ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4137012" y="2100178"/>
            <a:ext cx="79899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εaζ</a:t>
            </a:r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3719752" y="2109056"/>
            <a:ext cx="63919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Γłζ</a:t>
            </a:r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3790764" y="2109056"/>
            <a:ext cx="67647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kíζ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199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678196" y="2883644"/>
            <a:ext cx="508406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keïp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678196" y="4989656"/>
            <a:ext cx="5084064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ñoâi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deùp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15414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7240"/>
            <a:ext cx="12192000" cy="31436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11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49"/>
            <a:ext cx="12192000" cy="52488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808" y="225807"/>
            <a:ext cx="88573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VNI-Avo" pitchFamily="2" charset="0"/>
              </a:rPr>
              <a:t>    </a:t>
            </a:r>
            <a:r>
              <a:rPr lang="vi-VN" sz="4800" dirty="0">
                <a:latin typeface="VNI-Avo" pitchFamily="2" charset="0"/>
              </a:rPr>
              <a:t>Nhaø vòt ôû gaàn moät con keânh xinh </a:t>
            </a:r>
            <a:r>
              <a:rPr lang="vi-VN" sz="4800" dirty="0" smtClean="0">
                <a:latin typeface="VNI-Avo" pitchFamily="2" charset="0"/>
              </a:rPr>
              <a:t>xinh. Hoâm </a:t>
            </a:r>
            <a:r>
              <a:rPr lang="vi-VN" sz="4800" dirty="0">
                <a:latin typeface="VNI-Avo" pitchFamily="2" charset="0"/>
              </a:rPr>
              <a:t>nay trôøi ñeïp, boá meï vòt cho con ra keânh taäp </a:t>
            </a:r>
            <a:r>
              <a:rPr lang="vi-VN" sz="4800" dirty="0" smtClean="0">
                <a:latin typeface="VNI-Avo" pitchFamily="2" charset="0"/>
              </a:rPr>
              <a:t>bôi</a:t>
            </a:r>
            <a:r>
              <a:rPr lang="vi-VN" sz="4800" dirty="0">
                <a:latin typeface="VNI-Avo" pitchFamily="2" charset="0"/>
              </a:rPr>
              <a:t>. 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vi-VN" sz="4800" dirty="0">
                <a:latin typeface="VNI-Avo" pitchFamily="2" charset="0"/>
              </a:rPr>
              <a:t>Môùi taäp maø vòt con ñaõ bôi raát nhanh. Vòt boá </a:t>
            </a:r>
            <a:r>
              <a:rPr lang="en-US" sz="4800" dirty="0" err="1" smtClean="0">
                <a:latin typeface="VNI-Avo" pitchFamily="2" charset="0"/>
              </a:rPr>
              <a:t>vòt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vi-VN" sz="4800" dirty="0">
                <a:latin typeface="VNI-Avo" pitchFamily="2" charset="0"/>
              </a:rPr>
              <a:t>meï vui quaù, keâu caïp caïp. 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vi-VN" sz="4800" dirty="0">
                <a:latin typeface="VNI-Avo" pitchFamily="2" charset="0"/>
              </a:rPr>
              <a:t>Gia ñình vòt laøm xoân xao caû maët keânh</a:t>
            </a:r>
            <a:r>
              <a:rPr lang="en-US" sz="4800" dirty="0">
                <a:latin typeface="VNI-Avo" pitchFamily="2" charset="0"/>
              </a:rPr>
              <a:t>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9613786" y="-4963892"/>
            <a:ext cx="287812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</p:spTree>
    <p:extLst>
      <p:ext uri="{BB962C8B-B14F-4D97-AF65-F5344CB8AC3E}">
        <p14:creationId xmlns:p14="http://schemas.microsoft.com/office/powerpoint/2010/main" val="259820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" y="12451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Giöõ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gìn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söùc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khoeû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1827"/>
            <a:ext cx="12192000" cy="56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678196" y="2883644"/>
            <a:ext cx="508406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xeáp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678196" y="4989656"/>
            <a:ext cx="5084064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ñaàu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beáp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678196" y="2883644"/>
            <a:ext cx="508406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nhòp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678196" y="4989656"/>
            <a:ext cx="5084064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bìm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bòp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678196" y="2883644"/>
            <a:ext cx="508406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giuùp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678196" y="4989656"/>
            <a:ext cx="5084064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buùp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sen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0EBB0-D199-440A-9593-9A594A811917}"/>
              </a:ext>
            </a:extLst>
          </p:cNvPr>
          <p:cNvSpPr txBox="1"/>
          <p:nvPr/>
        </p:nvSpPr>
        <p:spPr>
          <a:xfrm>
            <a:off x="0" y="1071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VNI-Avo" pitchFamily="2" charset="0"/>
              </a:rPr>
              <a:t>   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Dòp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nghæ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leã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Haø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coù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chuù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Tö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vaø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coâ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Lan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ñeán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chôi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Meï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naáu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suùp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gaø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côm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neáp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vaø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raùn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caù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VNI-Avo" pitchFamily="2" charset="0"/>
              </a:rPr>
              <a:t>cheùp</a:t>
            </a:r>
            <a:r>
              <a:rPr lang="en-US" sz="60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Haø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giuùp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meï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röûa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rau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quaû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vaø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saép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xeáp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baùt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ñóa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Boá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thì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doïn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deïp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cöûa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Haø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hoâm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nay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thaät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laø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VNI-Avo" pitchFamily="2" charset="0"/>
              </a:rPr>
              <a:t>vui</a:t>
            </a:r>
            <a:r>
              <a:rPr lang="en-US" sz="6000" dirty="0">
                <a:solidFill>
                  <a:srgbClr val="C0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981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5061954"/>
            <a:ext cx="12124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    Con </a:t>
            </a:r>
            <a:r>
              <a:rPr lang="en-US" sz="5400" b="1" dirty="0" err="1">
                <a:latin typeface="VNI-Avo" pitchFamily="2" charset="0"/>
              </a:rPr>
              <a:t>keânh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xinh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xinh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chaûy</a:t>
            </a:r>
            <a:r>
              <a:rPr lang="en-US" sz="5400" b="1" dirty="0">
                <a:latin typeface="VNI-Avo" pitchFamily="2" charset="0"/>
              </a:rPr>
              <a:t> qua </a:t>
            </a:r>
          </a:p>
          <a:p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caùnh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ñoàng</a:t>
            </a:r>
            <a:r>
              <a:rPr lang="en-US" sz="54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7799" y="5073919"/>
            <a:ext cx="1880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2558" y="5077967"/>
            <a:ext cx="1500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1131" y="5074424"/>
            <a:ext cx="1500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425720" y="-181889"/>
            <a:ext cx="2274390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488" y="5906599"/>
            <a:ext cx="1867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8845"/>
          <a:stretch/>
        </p:blipFill>
        <p:spPr>
          <a:xfrm>
            <a:off x="0" y="1251752"/>
            <a:ext cx="12192000" cy="37818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29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881"/>
            <a:ext cx="2063703" cy="81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141" y="1643883"/>
            <a:ext cx="2353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8704" y="1638943"/>
            <a:ext cx="2592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1779" y="1638943"/>
            <a:ext cx="2278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33436-D1F7-457B-8119-9D642F90B1EF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Ba,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4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12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E27C5-7CA0-4990-BEFC-94F4AC164AAE}"/>
              </a:ext>
            </a:extLst>
          </p:cNvPr>
          <p:cNvSpPr/>
          <p:nvPr/>
        </p:nvSpPr>
        <p:spPr>
          <a:xfrm>
            <a:off x="2515477" y="3280046"/>
            <a:ext cx="3595403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F33D7-F77F-453F-8A59-9C6255719F01}"/>
              </a:ext>
            </a:extLst>
          </p:cNvPr>
          <p:cNvSpPr/>
          <p:nvPr/>
        </p:nvSpPr>
        <p:spPr>
          <a:xfrm>
            <a:off x="6121151" y="3275289"/>
            <a:ext cx="3595403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0EC9D-D310-4738-A6C6-B1D097BEE5DB}"/>
              </a:ext>
            </a:extLst>
          </p:cNvPr>
          <p:cNvSpPr/>
          <p:nvPr/>
        </p:nvSpPr>
        <p:spPr>
          <a:xfrm>
            <a:off x="2515477" y="4811126"/>
            <a:ext cx="7201077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VNI-Avo" pitchFamily="2" charset="0"/>
              </a:rPr>
              <a:t>caùnh</a:t>
            </a:r>
            <a:endParaRPr lang="en-US" sz="8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CF39F-F22E-471D-8C64-6918DB2C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5" y="4861625"/>
            <a:ext cx="228129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08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34"/>
            <a:ext cx="2432269" cy="97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142" y="1641617"/>
            <a:ext cx="355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3567" y="1641616"/>
            <a:ext cx="33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aûnh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0278" y="1621944"/>
            <a:ext cx="313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aïnh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002" y="3625938"/>
            <a:ext cx="2883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k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2178" y="3625937"/>
            <a:ext cx="387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gh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eành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1469" y="3625937"/>
            <a:ext cx="2601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l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eänh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002" y="5322848"/>
            <a:ext cx="2601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k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ính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6111" y="5325364"/>
            <a:ext cx="3201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ænh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65383" y="5321576"/>
            <a:ext cx="2781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ònh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692</TotalTime>
  <Words>482</Words>
  <Application>Microsoft Office PowerPoint</Application>
  <PresentationFormat>Widescreen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VNI-Avo</vt:lpstr>
      <vt:lpstr>.VnTime</vt:lpstr>
      <vt:lpstr>Arial</vt:lpstr>
      <vt:lpstr>Wingdings 3</vt:lpstr>
      <vt:lpstr>Trebuchet MS</vt:lpstr>
      <vt:lpstr>HP001 4 hàng</vt:lpstr>
      <vt:lpstr>Times New Roman</vt:lpstr>
      <vt:lpstr>Facet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Dell</cp:lastModifiedBy>
  <cp:revision>218</cp:revision>
  <dcterms:created xsi:type="dcterms:W3CDTF">2020-10-19T12:51:54Z</dcterms:created>
  <dcterms:modified xsi:type="dcterms:W3CDTF">2022-11-29T01:28:28Z</dcterms:modified>
  <cp:category>Kết nối tri thức với cuộc sống</cp:category>
</cp:coreProperties>
</file>