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3" r:id="rId2"/>
    <p:sldMasterId id="2147483712" r:id="rId3"/>
    <p:sldMasterId id="2147483727" r:id="rId4"/>
  </p:sldMasterIdLst>
  <p:notesMasterIdLst>
    <p:notesMasterId r:id="rId26"/>
  </p:notesMasterIdLst>
  <p:sldIdLst>
    <p:sldId id="467" r:id="rId5"/>
    <p:sldId id="468" r:id="rId6"/>
    <p:sldId id="469" r:id="rId7"/>
    <p:sldId id="470" r:id="rId8"/>
    <p:sldId id="297" r:id="rId9"/>
    <p:sldId id="411" r:id="rId10"/>
    <p:sldId id="418" r:id="rId11"/>
    <p:sldId id="419" r:id="rId12"/>
    <p:sldId id="422" r:id="rId13"/>
    <p:sldId id="466" r:id="rId14"/>
    <p:sldId id="462" r:id="rId15"/>
    <p:sldId id="436" r:id="rId16"/>
    <p:sldId id="434" r:id="rId17"/>
    <p:sldId id="435" r:id="rId18"/>
    <p:sldId id="459" r:id="rId19"/>
    <p:sldId id="384" r:id="rId20"/>
    <p:sldId id="464" r:id="rId21"/>
    <p:sldId id="258" r:id="rId22"/>
    <p:sldId id="407" r:id="rId23"/>
    <p:sldId id="257" r:id="rId24"/>
    <p:sldId id="300" r:id="rId25"/>
  </p:sldIdLst>
  <p:sldSz cx="12192000" cy="6858000"/>
  <p:notesSz cx="6858000" cy="9144000"/>
  <p:embeddedFontLst>
    <p:embeddedFont>
      <p:font typeface="HP001" panose="020B0604020202020204" charset="0"/>
      <p:regular r:id="rId27"/>
      <p:bold r:id="rId28"/>
    </p:embeddedFont>
    <p:embeddedFont>
      <p:font typeface="VNI-Avo" pitchFamily="2" charset="0"/>
      <p:regular r:id="rId29"/>
      <p:bold r:id="rId30"/>
      <p:italic r:id="rId31"/>
      <p:boldItalic r:id="rId32"/>
    </p:embeddedFont>
    <p:embeddedFont>
      <p:font typeface=".VnHelvetInsH" panose="020B7200000000000000" pitchFamily="34" charset="0"/>
      <p:regular r:id="rId33"/>
    </p:embeddedFont>
    <p:embeddedFont>
      <p:font typeface="Calibri Light" panose="020F0302020204030204" pitchFamily="34" charset="0"/>
      <p:regular r:id="rId34"/>
      <p:italic r:id="rId35"/>
    </p:embeddedFont>
    <p:embeddedFont>
      <p:font typeface="Arial-Rounded" panose="020B0500000000000000" charset="0"/>
      <p:regular r:id="rId36"/>
    </p:embeddedFont>
    <p:embeddedFont>
      <p:font typeface="Calibri" panose="020F0502020204030204" pitchFamily="34" charset="0"/>
      <p:regular r:id="rId37"/>
      <p:bold r:id="rId38"/>
      <p:italic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99"/>
    <a:srgbClr val="0066FF"/>
    <a:srgbClr val="F4F7FD"/>
    <a:srgbClr val="FF9933"/>
    <a:srgbClr val="009900"/>
    <a:srgbClr val="002060"/>
    <a:srgbClr val="008000"/>
    <a:srgbClr val="FFCCFF"/>
    <a:srgbClr val="9933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5" d="100"/>
          <a:sy n="65" d="100"/>
        </p:scale>
        <p:origin x="960" y="7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28/11/2022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6</a:t>
            </a:fld>
            <a:endParaRPr lang="vi-VN"/>
          </a:p>
        </p:txBody>
      </p:sp>
    </p:spTree>
    <p:extLst>
      <p:ext uri="{BB962C8B-B14F-4D97-AF65-F5344CB8AC3E}">
        <p14:creationId xmlns:p14="http://schemas.microsoft.com/office/powerpoint/2010/main" val="379772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7</a:t>
            </a:fld>
            <a:endParaRPr lang="vi-VN"/>
          </a:p>
        </p:txBody>
      </p:sp>
    </p:spTree>
    <p:extLst>
      <p:ext uri="{BB962C8B-B14F-4D97-AF65-F5344CB8AC3E}">
        <p14:creationId xmlns:p14="http://schemas.microsoft.com/office/powerpoint/2010/main" val="250500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8</a:t>
            </a:fld>
            <a:endParaRPr lang="vi-VN"/>
          </a:p>
        </p:txBody>
      </p:sp>
    </p:spTree>
    <p:extLst>
      <p:ext uri="{BB962C8B-B14F-4D97-AF65-F5344CB8AC3E}">
        <p14:creationId xmlns:p14="http://schemas.microsoft.com/office/powerpoint/2010/main" val="250500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448D-067C-4AA7-8944-0B61205DCB4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022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17</a:t>
            </a:fld>
            <a:endParaRPr lang="vi-VN"/>
          </a:p>
        </p:txBody>
      </p:sp>
    </p:spTree>
    <p:extLst>
      <p:ext uri="{BB962C8B-B14F-4D97-AF65-F5344CB8AC3E}">
        <p14:creationId xmlns:p14="http://schemas.microsoft.com/office/powerpoint/2010/main" val="7728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CÁCH SỬ DỤNG TRÒ CHƠI:  VD: </a:t>
            </a:r>
            <a:r>
              <a:rPr lang="en-US" dirty="0" err="1"/>
              <a:t>Chọn</a:t>
            </a:r>
            <a:r>
              <a:rPr lang="en-US" dirty="0"/>
              <a:t> </a:t>
            </a:r>
            <a:r>
              <a:rPr lang="en-US" dirty="0" err="1"/>
              <a:t>quả</a:t>
            </a:r>
            <a:r>
              <a:rPr lang="en-US" dirty="0"/>
              <a:t> </a:t>
            </a:r>
            <a:r>
              <a:rPr lang="en-US" dirty="0" err="1"/>
              <a:t>táo</a:t>
            </a:r>
            <a:r>
              <a:rPr lang="en-US" dirty="0"/>
              <a:t> </a:t>
            </a:r>
            <a:r>
              <a:rPr lang="en-US" dirty="0" err="1"/>
              <a:t>số</a:t>
            </a:r>
            <a:r>
              <a:rPr lang="en-US" dirty="0"/>
              <a:t> 1, </a:t>
            </a:r>
            <a:r>
              <a:rPr lang="en-US" dirty="0" err="1"/>
              <a:t>nhấn</a:t>
            </a:r>
            <a:r>
              <a:rPr lang="en-US" dirty="0"/>
              <a:t> </a:t>
            </a:r>
            <a:r>
              <a:rPr lang="en-US" dirty="0" err="1"/>
              <a:t>vào</a:t>
            </a:r>
            <a:r>
              <a:rPr lang="en-US" dirty="0"/>
              <a:t> </a:t>
            </a:r>
            <a:r>
              <a:rPr lang="en-US" dirty="0" err="1"/>
              <a:t>quả</a:t>
            </a:r>
            <a:r>
              <a:rPr lang="en-US" dirty="0"/>
              <a:t> </a:t>
            </a:r>
            <a:r>
              <a:rPr lang="en-US" dirty="0" err="1"/>
              <a:t>táo</a:t>
            </a:r>
            <a:r>
              <a:rPr lang="en-US" dirty="0"/>
              <a:t> </a:t>
            </a:r>
            <a:r>
              <a:rPr lang="en-US" dirty="0" err="1"/>
              <a:t>số</a:t>
            </a:r>
            <a:r>
              <a:rPr lang="en-US" dirty="0"/>
              <a:t> 1=&gt; </a:t>
            </a:r>
            <a:r>
              <a:rPr lang="en-US" dirty="0" err="1"/>
              <a:t>hiện</a:t>
            </a:r>
            <a:r>
              <a:rPr lang="en-US" dirty="0"/>
              <a:t> </a:t>
            </a:r>
            <a:r>
              <a:rPr lang="en-US" dirty="0" err="1"/>
              <a:t>lên</a:t>
            </a:r>
            <a:r>
              <a:rPr lang="en-US" dirty="0"/>
              <a:t> </a:t>
            </a:r>
            <a:r>
              <a:rPr lang="en-US" dirty="0" err="1"/>
              <a:t>chữ</a:t>
            </a:r>
            <a:r>
              <a:rPr lang="en-US" dirty="0"/>
              <a:t> </a:t>
            </a:r>
            <a:r>
              <a:rPr lang="en-US" dirty="0" err="1"/>
              <a:t>cần</a:t>
            </a:r>
            <a:r>
              <a:rPr lang="en-US" dirty="0"/>
              <a:t> </a:t>
            </a:r>
            <a:r>
              <a:rPr lang="en-US" dirty="0" err="1"/>
              <a:t>đọc</a:t>
            </a:r>
            <a:r>
              <a:rPr lang="en-US" dirty="0"/>
              <a:t> (</a:t>
            </a:r>
            <a:r>
              <a:rPr lang="en-US" dirty="0" err="1"/>
              <a:t>đèn</a:t>
            </a:r>
            <a:r>
              <a:rPr lang="en-US" dirty="0"/>
              <a:t> pin), </a:t>
            </a:r>
            <a:r>
              <a:rPr lang="en-US" dirty="0" err="1"/>
              <a:t>nhấn</a:t>
            </a:r>
            <a:r>
              <a:rPr lang="en-US" dirty="0"/>
              <a:t> </a:t>
            </a:r>
            <a:r>
              <a:rPr lang="en-US" dirty="0" err="1"/>
              <a:t>vào</a:t>
            </a:r>
            <a:r>
              <a:rPr lang="en-US" dirty="0"/>
              <a:t> </a:t>
            </a:r>
            <a:r>
              <a:rPr lang="en-US" dirty="0" err="1"/>
              <a:t>chữ</a:t>
            </a:r>
            <a:r>
              <a:rPr lang="en-US" dirty="0"/>
              <a:t> </a:t>
            </a:r>
            <a:r>
              <a:rPr lang="en-US" dirty="0" err="1"/>
              <a:t>đã</a:t>
            </a:r>
            <a:r>
              <a:rPr lang="en-US" dirty="0"/>
              <a:t> </a:t>
            </a:r>
            <a:r>
              <a:rPr lang="en-US" dirty="0" err="1"/>
              <a:t>đọc</a:t>
            </a:r>
            <a:r>
              <a:rPr lang="en-US" dirty="0"/>
              <a:t> (</a:t>
            </a:r>
            <a:r>
              <a:rPr lang="en-US" dirty="0" err="1"/>
              <a:t>đèn</a:t>
            </a:r>
            <a:r>
              <a:rPr lang="en-US" dirty="0"/>
              <a:t> pin) =&gt; </a:t>
            </a:r>
            <a:r>
              <a:rPr lang="en-US" dirty="0" err="1"/>
              <a:t>quả</a:t>
            </a:r>
            <a:r>
              <a:rPr lang="en-US" dirty="0"/>
              <a:t> </a:t>
            </a:r>
            <a:r>
              <a:rPr lang="en-US" dirty="0" err="1"/>
              <a:t>táo</a:t>
            </a:r>
            <a:r>
              <a:rPr lang="en-US" dirty="0"/>
              <a:t> </a:t>
            </a:r>
            <a:r>
              <a:rPr lang="en-US" dirty="0" err="1"/>
              <a:t>số</a:t>
            </a:r>
            <a:r>
              <a:rPr lang="en-US" dirty="0"/>
              <a:t> 1 </a:t>
            </a:r>
            <a:r>
              <a:rPr lang="en-US" dirty="0" err="1"/>
              <a:t>biến</a:t>
            </a:r>
            <a:r>
              <a:rPr lang="en-US" dirty="0"/>
              <a:t> </a:t>
            </a:r>
            <a:r>
              <a:rPr lang="en-US" dirty="0" err="1"/>
              <a:t>mất</a:t>
            </a:r>
            <a:r>
              <a:rPr lang="en-US" dirty="0"/>
              <a:t>, </a:t>
            </a:r>
            <a:r>
              <a:rPr lang="en-US" dirty="0" err="1"/>
              <a:t>nhấn</a:t>
            </a:r>
            <a:r>
              <a:rPr lang="en-US" dirty="0"/>
              <a:t> </a:t>
            </a:r>
            <a:r>
              <a:rPr lang="en-US" dirty="0" err="1"/>
              <a:t>vào</a:t>
            </a:r>
            <a:r>
              <a:rPr lang="en-US" dirty="0"/>
              <a:t> </a:t>
            </a:r>
            <a:r>
              <a:rPr lang="en-US" dirty="0" err="1"/>
              <a:t>mặt</a:t>
            </a:r>
            <a:r>
              <a:rPr lang="en-US" dirty="0"/>
              <a:t> </a:t>
            </a:r>
            <a:r>
              <a:rPr lang="en-US" dirty="0" err="1"/>
              <a:t>trời</a:t>
            </a:r>
            <a:r>
              <a:rPr lang="en-US" dirty="0"/>
              <a:t> </a:t>
            </a:r>
            <a:r>
              <a:rPr lang="en-US" dirty="0" err="1"/>
              <a:t>chữ</a:t>
            </a:r>
            <a:r>
              <a:rPr lang="en-US" dirty="0"/>
              <a:t> </a:t>
            </a:r>
            <a:r>
              <a:rPr lang="en-US" dirty="0" err="1"/>
              <a:t>đọc</a:t>
            </a:r>
            <a:r>
              <a:rPr lang="en-US" dirty="0"/>
              <a:t> </a:t>
            </a:r>
            <a:r>
              <a:rPr lang="en-US" dirty="0" err="1"/>
              <a:t>biến</a:t>
            </a:r>
            <a:r>
              <a:rPr lang="en-US" dirty="0"/>
              <a:t> </a:t>
            </a:r>
            <a:r>
              <a:rPr lang="en-US" dirty="0" err="1"/>
              <a:t>mất</a:t>
            </a:r>
            <a:r>
              <a:rPr lang="en-US" dirty="0"/>
              <a:t>. </a:t>
            </a:r>
            <a:r>
              <a:rPr lang="en-US" dirty="0" err="1"/>
              <a:t>Tương</a:t>
            </a:r>
            <a:r>
              <a:rPr lang="en-US" dirty="0"/>
              <a:t> </a:t>
            </a:r>
            <a:r>
              <a:rPr lang="en-US" dirty="0" err="1"/>
              <a:t>tự</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27A19-67F8-4681-961E-4448D114C7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01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40DEA-EF82-431F-A0F2-C1DDDE08F57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xfrm>
            <a:off x="914400" y="4338638"/>
            <a:ext cx="5029200" cy="2746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D0D902-E3FD-41D4-B99A-597D73F1A1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95946"/>
      </p:ext>
    </p:extLst>
  </p:cSld>
  <p:clrMapOvr>
    <a:masterClrMapping/>
  </p:clrMapOvr>
  <p:transition advTm="6645"/>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D2D8B6-A4AC-42E0-BA92-63F5808EF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610469"/>
      </p:ext>
    </p:extLst>
  </p:cSld>
  <p:clrMapOvr>
    <a:masterClrMapping/>
  </p:clrMapOvr>
  <p:transition advTm="6645"/>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D5E828-E5B7-4D4D-9B80-7E0F84246B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8084606"/>
      </p:ext>
    </p:extLst>
  </p:cSld>
  <p:clrMapOvr>
    <a:masterClrMapping/>
  </p:clrMapOvr>
  <p:transition advTm="6645"/>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889393-D349-44D7-AD3D-BABF296EA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47750"/>
      </p:ext>
    </p:extLst>
  </p:cSld>
  <p:clrMapOvr>
    <a:masterClrMapping/>
  </p:clrMapOvr>
  <p:transition advTm="6645"/>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5B5BE1-1900-417B-AE8E-E6037FDDFC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3056969"/>
      </p:ext>
    </p:extLst>
  </p:cSld>
  <p:clrMapOvr>
    <a:masterClrMapping/>
  </p:clrMapOvr>
  <p:transition advTm="6645"/>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1BC497-F838-49E0-8278-72BCFF454F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979329"/>
      </p:ext>
    </p:extLst>
  </p:cSld>
  <p:clrMapOvr>
    <a:masterClrMapping/>
  </p:clrMapOvr>
  <p:transition advTm="6645"/>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C6F88C-A493-4071-8513-6FE15AE74A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81490"/>
      </p:ext>
    </p:extLst>
  </p:cSld>
  <p:clrMapOvr>
    <a:masterClrMapping/>
  </p:clrMapOvr>
  <p:transition advTm="6645"/>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384FC0-1499-44A9-97CF-09119C7CF3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7594005"/>
      </p:ext>
    </p:extLst>
  </p:cSld>
  <p:clrMapOvr>
    <a:masterClrMapping/>
  </p:clrMapOvr>
  <p:transition advTm="6645"/>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F74ED5-F850-4853-B39F-47DCA0B681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6694311"/>
      </p:ext>
    </p:extLst>
  </p:cSld>
  <p:clrMapOvr>
    <a:masterClrMapping/>
  </p:clrMapOvr>
  <p:transition advTm="6645"/>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19B0F0-6FB0-4512-B550-AF40F1A0D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253108"/>
      </p:ext>
    </p:extLst>
  </p:cSld>
  <p:clrMapOvr>
    <a:masterClrMapping/>
  </p:clrMapOvr>
  <p:transition advTm="6645"/>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313C44-666D-497D-9BA3-E1180D68C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3828425"/>
      </p:ext>
    </p:extLst>
  </p:cSld>
  <p:clrMapOvr>
    <a:masterClrMapping/>
  </p:clrMapOvr>
  <p:transition advTm="6645"/>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BED2BAF4-63E0-45E4-909C-0AF5B3B4DC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2851827"/>
      </p:ext>
    </p:extLst>
  </p:cSld>
  <p:clrMapOvr>
    <a:masterClrMapping/>
  </p:clrMapOvr>
  <p:transition advTm="6645"/>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304009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885957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06555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587388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581259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6762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314968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30631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411393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59020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832257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extLst>
      <p:ext uri="{BB962C8B-B14F-4D97-AF65-F5344CB8AC3E}">
        <p14:creationId xmlns:p14="http://schemas.microsoft.com/office/powerpoint/2010/main" val="2790199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0631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6283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FDCC-8D99-4090-9A95-E773A061E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AA8E8A-9350-49DD-9E20-09D094F85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CFD7B4-518E-4FAB-9E91-7CC7DA9F87C8}"/>
              </a:ext>
            </a:extLst>
          </p:cNvPr>
          <p:cNvSpPr>
            <a:spLocks noGrp="1"/>
          </p:cNvSpPr>
          <p:nvPr>
            <p:ph type="dt" sz="half" idx="10"/>
          </p:nvPr>
        </p:nvSpPr>
        <p:spPr/>
        <p:txBody>
          <a:bodyPr/>
          <a:lstStyle/>
          <a:p>
            <a:pPr>
              <a:defRPr/>
            </a:pPr>
            <a:fld id="{C2D907A8-08EF-4BC7-B8B4-4B07F3E0E921}" type="datetimeFigureOut">
              <a:rPr lang="en-US" smtClean="0"/>
              <a:pPr>
                <a:defRPr/>
              </a:pPr>
              <a:t>11/28/2022</a:t>
            </a:fld>
            <a:endParaRPr lang="en-US"/>
          </a:p>
        </p:txBody>
      </p:sp>
      <p:sp>
        <p:nvSpPr>
          <p:cNvPr id="5" name="Footer Placeholder 4">
            <a:extLst>
              <a:ext uri="{FF2B5EF4-FFF2-40B4-BE49-F238E27FC236}">
                <a16:creationId xmlns:a16="http://schemas.microsoft.com/office/drawing/2014/main" id="{F3D2EC4C-FBB1-4044-A454-FE32E827E1C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FE081D6-1CF1-4F5A-AA5E-C2DA5C719074}"/>
              </a:ext>
            </a:extLst>
          </p:cNvPr>
          <p:cNvSpPr>
            <a:spLocks noGrp="1"/>
          </p:cNvSpPr>
          <p:nvPr>
            <p:ph type="sldNum" sz="quarter" idx="12"/>
          </p:nvPr>
        </p:nvSpPr>
        <p:spPr/>
        <p:txBody>
          <a:bodyPr/>
          <a:lstStyle/>
          <a:p>
            <a:fld id="{19C6D037-8CF1-4728-8284-3D4633DD1640}" type="slidenum">
              <a:rPr lang="en-US" altLang="en-US" smtClean="0"/>
              <a:pPr/>
              <a:t>‹#›</a:t>
            </a:fld>
            <a:endParaRPr lang="en-US" altLang="en-US"/>
          </a:p>
        </p:txBody>
      </p:sp>
    </p:spTree>
    <p:extLst>
      <p:ext uri="{BB962C8B-B14F-4D97-AF65-F5344CB8AC3E}">
        <p14:creationId xmlns:p14="http://schemas.microsoft.com/office/powerpoint/2010/main" val="4150423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2A21-B342-4402-8651-9E8F43F77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64F24-CA5D-46E7-9CCE-5B01CDFA23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D7492-6404-41C8-908E-FE4FCE89B459}"/>
              </a:ext>
            </a:extLst>
          </p:cNvPr>
          <p:cNvSpPr>
            <a:spLocks noGrp="1"/>
          </p:cNvSpPr>
          <p:nvPr>
            <p:ph type="dt" sz="half" idx="10"/>
          </p:nvPr>
        </p:nvSpPr>
        <p:spPr/>
        <p:txBody>
          <a:bodyPr/>
          <a:lstStyle/>
          <a:p>
            <a:pPr>
              <a:defRPr/>
            </a:pPr>
            <a:fld id="{817AF33D-62A9-4993-B2F2-2CA8E8436CE7}" type="datetimeFigureOut">
              <a:rPr lang="en-US" smtClean="0"/>
              <a:pPr>
                <a:defRPr/>
              </a:pPr>
              <a:t>11/28/2022</a:t>
            </a:fld>
            <a:endParaRPr lang="en-US"/>
          </a:p>
        </p:txBody>
      </p:sp>
      <p:sp>
        <p:nvSpPr>
          <p:cNvPr id="5" name="Footer Placeholder 4">
            <a:extLst>
              <a:ext uri="{FF2B5EF4-FFF2-40B4-BE49-F238E27FC236}">
                <a16:creationId xmlns:a16="http://schemas.microsoft.com/office/drawing/2014/main" id="{2A5C6EA6-0AEE-4568-8AFF-5DB1832CAC0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2ACA173-E486-4451-8A43-9926A1EEAA90}"/>
              </a:ext>
            </a:extLst>
          </p:cNvPr>
          <p:cNvSpPr>
            <a:spLocks noGrp="1"/>
          </p:cNvSpPr>
          <p:nvPr>
            <p:ph type="sldNum" sz="quarter" idx="12"/>
          </p:nvPr>
        </p:nvSpPr>
        <p:spPr/>
        <p:txBody>
          <a:bodyPr/>
          <a:lstStyle/>
          <a:p>
            <a:fld id="{36431602-688B-4E5A-9301-0B5B8471EA56}" type="slidenum">
              <a:rPr lang="en-US" altLang="en-US" smtClean="0"/>
              <a:pPr/>
              <a:t>‹#›</a:t>
            </a:fld>
            <a:endParaRPr lang="en-US" altLang="en-US"/>
          </a:p>
        </p:txBody>
      </p:sp>
    </p:spTree>
    <p:extLst>
      <p:ext uri="{BB962C8B-B14F-4D97-AF65-F5344CB8AC3E}">
        <p14:creationId xmlns:p14="http://schemas.microsoft.com/office/powerpoint/2010/main" val="428188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9012-DBA6-4FB3-8A1D-AD1B94EFA2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2D4B43-F662-4FBB-81CB-9F36F149A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2699D8-C7C6-4B24-B9AD-74B8FB98CBC7}"/>
              </a:ext>
            </a:extLst>
          </p:cNvPr>
          <p:cNvSpPr>
            <a:spLocks noGrp="1"/>
          </p:cNvSpPr>
          <p:nvPr>
            <p:ph type="dt" sz="half" idx="10"/>
          </p:nvPr>
        </p:nvSpPr>
        <p:spPr/>
        <p:txBody>
          <a:bodyPr/>
          <a:lstStyle/>
          <a:p>
            <a:pPr>
              <a:defRPr/>
            </a:pPr>
            <a:fld id="{BA387889-08B3-49B9-9B7B-9006B4C27C76}" type="datetimeFigureOut">
              <a:rPr lang="en-US" smtClean="0"/>
              <a:pPr>
                <a:defRPr/>
              </a:pPr>
              <a:t>11/28/2022</a:t>
            </a:fld>
            <a:endParaRPr lang="en-US"/>
          </a:p>
        </p:txBody>
      </p:sp>
      <p:sp>
        <p:nvSpPr>
          <p:cNvPr id="5" name="Footer Placeholder 4">
            <a:extLst>
              <a:ext uri="{FF2B5EF4-FFF2-40B4-BE49-F238E27FC236}">
                <a16:creationId xmlns:a16="http://schemas.microsoft.com/office/drawing/2014/main" id="{88CBEF06-6876-4EAA-B2E8-F68007DE03A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8A631B3-A0E6-4291-8057-44EA54C75C9D}"/>
              </a:ext>
            </a:extLst>
          </p:cNvPr>
          <p:cNvSpPr>
            <a:spLocks noGrp="1"/>
          </p:cNvSpPr>
          <p:nvPr>
            <p:ph type="sldNum" sz="quarter" idx="12"/>
          </p:nvPr>
        </p:nvSpPr>
        <p:spPr/>
        <p:txBody>
          <a:bodyPr/>
          <a:lstStyle/>
          <a:p>
            <a:fld id="{12CE79AC-CB52-4D80-93BB-6CF4110D969A}" type="slidenum">
              <a:rPr lang="en-US" altLang="en-US" smtClean="0"/>
              <a:pPr/>
              <a:t>‹#›</a:t>
            </a:fld>
            <a:endParaRPr lang="en-US" altLang="en-US"/>
          </a:p>
        </p:txBody>
      </p:sp>
    </p:spTree>
    <p:extLst>
      <p:ext uri="{BB962C8B-B14F-4D97-AF65-F5344CB8AC3E}">
        <p14:creationId xmlns:p14="http://schemas.microsoft.com/office/powerpoint/2010/main" val="3215037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8164-D9D1-4720-B5F6-8204E9B705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5EF52-EC66-4650-A654-0B2AE89B9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12630-96E1-4F59-A30A-6B50608126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1050F9-FC43-4754-B2BE-1A750925640F}"/>
              </a:ext>
            </a:extLst>
          </p:cNvPr>
          <p:cNvSpPr>
            <a:spLocks noGrp="1"/>
          </p:cNvSpPr>
          <p:nvPr>
            <p:ph type="dt" sz="half" idx="10"/>
          </p:nvPr>
        </p:nvSpPr>
        <p:spPr/>
        <p:txBody>
          <a:bodyPr/>
          <a:lstStyle/>
          <a:p>
            <a:pPr>
              <a:defRPr/>
            </a:pPr>
            <a:fld id="{9A4AB530-B3ED-408C-9D9B-594C8FA6028B}" type="datetimeFigureOut">
              <a:rPr lang="en-US" smtClean="0"/>
              <a:pPr>
                <a:defRPr/>
              </a:pPr>
              <a:t>11/28/2022</a:t>
            </a:fld>
            <a:endParaRPr lang="en-US"/>
          </a:p>
        </p:txBody>
      </p:sp>
      <p:sp>
        <p:nvSpPr>
          <p:cNvPr id="6" name="Footer Placeholder 5">
            <a:extLst>
              <a:ext uri="{FF2B5EF4-FFF2-40B4-BE49-F238E27FC236}">
                <a16:creationId xmlns:a16="http://schemas.microsoft.com/office/drawing/2014/main" id="{76361F18-A8DC-491B-B211-81CE80BEF02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61023AB-20AE-433E-AEF9-F34931BA4D63}"/>
              </a:ext>
            </a:extLst>
          </p:cNvPr>
          <p:cNvSpPr>
            <a:spLocks noGrp="1"/>
          </p:cNvSpPr>
          <p:nvPr>
            <p:ph type="sldNum" sz="quarter" idx="12"/>
          </p:nvPr>
        </p:nvSpPr>
        <p:spPr/>
        <p:txBody>
          <a:bodyPr/>
          <a:lstStyle/>
          <a:p>
            <a:fld id="{558262A0-0C32-4519-A2ED-864BFCA5FBDF}" type="slidenum">
              <a:rPr lang="en-US" altLang="en-US" smtClean="0"/>
              <a:pPr/>
              <a:t>‹#›</a:t>
            </a:fld>
            <a:endParaRPr lang="en-US" altLang="en-US"/>
          </a:p>
        </p:txBody>
      </p:sp>
    </p:spTree>
    <p:extLst>
      <p:ext uri="{BB962C8B-B14F-4D97-AF65-F5344CB8AC3E}">
        <p14:creationId xmlns:p14="http://schemas.microsoft.com/office/powerpoint/2010/main" val="1811265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FDDE-D371-4FDE-9418-A23A3A99B1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50FEB-F17A-48CB-AD3F-CD1772602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67B06-E0FC-4DFD-B10E-ED3A0CB21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35562C-3EA3-4ED2-8652-2849A67F1D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5DCD0E-C273-4127-BBC0-CCEEE9C1F8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5C04FC-874C-41E6-84C7-AB9980ECFD52}"/>
              </a:ext>
            </a:extLst>
          </p:cNvPr>
          <p:cNvSpPr>
            <a:spLocks noGrp="1"/>
          </p:cNvSpPr>
          <p:nvPr>
            <p:ph type="dt" sz="half" idx="10"/>
          </p:nvPr>
        </p:nvSpPr>
        <p:spPr/>
        <p:txBody>
          <a:bodyPr/>
          <a:lstStyle/>
          <a:p>
            <a:pPr>
              <a:defRPr/>
            </a:pPr>
            <a:fld id="{D82987B2-C4CC-4F1E-BCF1-4FC9B8172819}" type="datetimeFigureOut">
              <a:rPr lang="en-US" smtClean="0"/>
              <a:pPr>
                <a:defRPr/>
              </a:pPr>
              <a:t>11/28/2022</a:t>
            </a:fld>
            <a:endParaRPr lang="en-US"/>
          </a:p>
        </p:txBody>
      </p:sp>
      <p:sp>
        <p:nvSpPr>
          <p:cNvPr id="8" name="Footer Placeholder 7">
            <a:extLst>
              <a:ext uri="{FF2B5EF4-FFF2-40B4-BE49-F238E27FC236}">
                <a16:creationId xmlns:a16="http://schemas.microsoft.com/office/drawing/2014/main" id="{3E35B7B1-A5DD-4726-8562-1B11A13D9926}"/>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D3905EC4-8120-4832-9B35-6A825A9F6425}"/>
              </a:ext>
            </a:extLst>
          </p:cNvPr>
          <p:cNvSpPr>
            <a:spLocks noGrp="1"/>
          </p:cNvSpPr>
          <p:nvPr>
            <p:ph type="sldNum" sz="quarter" idx="12"/>
          </p:nvPr>
        </p:nvSpPr>
        <p:spPr/>
        <p:txBody>
          <a:bodyPr/>
          <a:lstStyle/>
          <a:p>
            <a:fld id="{F98104A0-B71B-45A2-B19C-78DA444944F7}" type="slidenum">
              <a:rPr lang="en-US" altLang="en-US" smtClean="0"/>
              <a:pPr/>
              <a:t>‹#›</a:t>
            </a:fld>
            <a:endParaRPr lang="en-US" altLang="en-US"/>
          </a:p>
        </p:txBody>
      </p:sp>
    </p:spTree>
    <p:extLst>
      <p:ext uri="{BB962C8B-B14F-4D97-AF65-F5344CB8AC3E}">
        <p14:creationId xmlns:p14="http://schemas.microsoft.com/office/powerpoint/2010/main" val="1870628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FB1A-FC64-4BBB-AB76-B71FA09DF6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1457D3-C543-4852-BB5D-F878F63F116E}"/>
              </a:ext>
            </a:extLst>
          </p:cNvPr>
          <p:cNvSpPr>
            <a:spLocks noGrp="1"/>
          </p:cNvSpPr>
          <p:nvPr>
            <p:ph type="dt" sz="half" idx="10"/>
          </p:nvPr>
        </p:nvSpPr>
        <p:spPr/>
        <p:txBody>
          <a:bodyPr/>
          <a:lstStyle/>
          <a:p>
            <a:pPr>
              <a:defRPr/>
            </a:pPr>
            <a:fld id="{4E42781B-6FD5-4610-8C7D-C5E1CC0B0FEB}" type="datetimeFigureOut">
              <a:rPr lang="en-US" smtClean="0"/>
              <a:pPr>
                <a:defRPr/>
              </a:pPr>
              <a:t>11/28/2022</a:t>
            </a:fld>
            <a:endParaRPr lang="en-US"/>
          </a:p>
        </p:txBody>
      </p:sp>
      <p:sp>
        <p:nvSpPr>
          <p:cNvPr id="4" name="Footer Placeholder 3">
            <a:extLst>
              <a:ext uri="{FF2B5EF4-FFF2-40B4-BE49-F238E27FC236}">
                <a16:creationId xmlns:a16="http://schemas.microsoft.com/office/drawing/2014/main" id="{01365173-906B-466C-84E2-F6014869A7B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4BF6407-C98E-4B59-8FE6-70294FF9BD9C}"/>
              </a:ext>
            </a:extLst>
          </p:cNvPr>
          <p:cNvSpPr>
            <a:spLocks noGrp="1"/>
          </p:cNvSpPr>
          <p:nvPr>
            <p:ph type="sldNum" sz="quarter" idx="12"/>
          </p:nvPr>
        </p:nvSpPr>
        <p:spPr/>
        <p:txBody>
          <a:bodyPr/>
          <a:lstStyle/>
          <a:p>
            <a:fld id="{F2FDCC4D-2D8D-4212-B9D9-D70573A567EC}" type="slidenum">
              <a:rPr lang="en-US" altLang="en-US" smtClean="0"/>
              <a:pPr/>
              <a:t>‹#›</a:t>
            </a:fld>
            <a:endParaRPr lang="en-US" altLang="en-US"/>
          </a:p>
        </p:txBody>
      </p:sp>
    </p:spTree>
    <p:extLst>
      <p:ext uri="{BB962C8B-B14F-4D97-AF65-F5344CB8AC3E}">
        <p14:creationId xmlns:p14="http://schemas.microsoft.com/office/powerpoint/2010/main" val="2766565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CA4D5-938D-4E3D-A1E6-7393E09E81C6}"/>
              </a:ext>
            </a:extLst>
          </p:cNvPr>
          <p:cNvSpPr>
            <a:spLocks noGrp="1"/>
          </p:cNvSpPr>
          <p:nvPr>
            <p:ph type="dt" sz="half" idx="10"/>
          </p:nvPr>
        </p:nvSpPr>
        <p:spPr/>
        <p:txBody>
          <a:bodyPr/>
          <a:lstStyle/>
          <a:p>
            <a:pPr>
              <a:defRPr/>
            </a:pPr>
            <a:fld id="{89626709-DE4A-45CD-A274-40AD2D07EE2B}" type="datetimeFigureOut">
              <a:rPr lang="en-US" smtClean="0"/>
              <a:pPr>
                <a:defRPr/>
              </a:pPr>
              <a:t>11/28/2022</a:t>
            </a:fld>
            <a:endParaRPr lang="en-US"/>
          </a:p>
        </p:txBody>
      </p:sp>
      <p:sp>
        <p:nvSpPr>
          <p:cNvPr id="3" name="Footer Placeholder 2">
            <a:extLst>
              <a:ext uri="{FF2B5EF4-FFF2-40B4-BE49-F238E27FC236}">
                <a16:creationId xmlns:a16="http://schemas.microsoft.com/office/drawing/2014/main" id="{40B02E74-F241-485C-BDD2-DB84975BF7F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2E6A2F2F-8C0D-4365-AEBA-FEE7815C7AE9}"/>
              </a:ext>
            </a:extLst>
          </p:cNvPr>
          <p:cNvSpPr>
            <a:spLocks noGrp="1"/>
          </p:cNvSpPr>
          <p:nvPr>
            <p:ph type="sldNum" sz="quarter" idx="12"/>
          </p:nvPr>
        </p:nvSpPr>
        <p:spPr/>
        <p:txBody>
          <a:bodyPr/>
          <a:lstStyle/>
          <a:p>
            <a:fld id="{D4227876-7077-4584-8839-E5E119CD3740}" type="slidenum">
              <a:rPr lang="en-US" altLang="en-US" smtClean="0"/>
              <a:pPr/>
              <a:t>‹#›</a:t>
            </a:fld>
            <a:endParaRPr lang="en-US" altLang="en-US"/>
          </a:p>
        </p:txBody>
      </p:sp>
    </p:spTree>
    <p:extLst>
      <p:ext uri="{BB962C8B-B14F-4D97-AF65-F5344CB8AC3E}">
        <p14:creationId xmlns:p14="http://schemas.microsoft.com/office/powerpoint/2010/main" val="1161582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E1CA-D89C-4F66-9D28-4DF0801CC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7E98EA-649D-4312-B0EB-C9DD52B0E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40D4F4-66A1-46CB-BED7-D402B1B97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2F97C-CCD3-4F84-B31B-82F5B9AB20BA}"/>
              </a:ext>
            </a:extLst>
          </p:cNvPr>
          <p:cNvSpPr>
            <a:spLocks noGrp="1"/>
          </p:cNvSpPr>
          <p:nvPr>
            <p:ph type="dt" sz="half" idx="10"/>
          </p:nvPr>
        </p:nvSpPr>
        <p:spPr/>
        <p:txBody>
          <a:bodyPr/>
          <a:lstStyle/>
          <a:p>
            <a:pPr>
              <a:defRPr/>
            </a:pPr>
            <a:fld id="{F24149DC-D99A-459E-995E-66A69B1A53A3}" type="datetimeFigureOut">
              <a:rPr lang="en-US" smtClean="0"/>
              <a:pPr>
                <a:defRPr/>
              </a:pPr>
              <a:t>11/28/2022</a:t>
            </a:fld>
            <a:endParaRPr lang="en-US"/>
          </a:p>
        </p:txBody>
      </p:sp>
      <p:sp>
        <p:nvSpPr>
          <p:cNvPr id="6" name="Footer Placeholder 5">
            <a:extLst>
              <a:ext uri="{FF2B5EF4-FFF2-40B4-BE49-F238E27FC236}">
                <a16:creationId xmlns:a16="http://schemas.microsoft.com/office/drawing/2014/main" id="{1DBA12C3-7660-4954-8737-37DCF3B4773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BC34141-5D5F-442C-82EE-EDE4D239E024}"/>
              </a:ext>
            </a:extLst>
          </p:cNvPr>
          <p:cNvSpPr>
            <a:spLocks noGrp="1"/>
          </p:cNvSpPr>
          <p:nvPr>
            <p:ph type="sldNum" sz="quarter" idx="12"/>
          </p:nvPr>
        </p:nvSpPr>
        <p:spPr/>
        <p:txBody>
          <a:bodyPr/>
          <a:lstStyle/>
          <a:p>
            <a:fld id="{26B7BAD2-2943-4FF4-A59F-0CDD217F0CC1}" type="slidenum">
              <a:rPr lang="en-US" altLang="en-US" smtClean="0"/>
              <a:pPr/>
              <a:t>‹#›</a:t>
            </a:fld>
            <a:endParaRPr lang="en-US" altLang="en-US"/>
          </a:p>
        </p:txBody>
      </p:sp>
    </p:spTree>
    <p:extLst>
      <p:ext uri="{BB962C8B-B14F-4D97-AF65-F5344CB8AC3E}">
        <p14:creationId xmlns:p14="http://schemas.microsoft.com/office/powerpoint/2010/main" val="1025471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1D83-92AB-47DE-90ED-1613DE34E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115A4D-DC44-4C06-8DB6-017781FE18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C8E41C-36D3-4482-A2CF-3D20C5D36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247FB-1530-4D5C-A0F1-E62482CF2AF7}"/>
              </a:ext>
            </a:extLst>
          </p:cNvPr>
          <p:cNvSpPr>
            <a:spLocks noGrp="1"/>
          </p:cNvSpPr>
          <p:nvPr>
            <p:ph type="dt" sz="half" idx="10"/>
          </p:nvPr>
        </p:nvSpPr>
        <p:spPr/>
        <p:txBody>
          <a:bodyPr/>
          <a:lstStyle/>
          <a:p>
            <a:pPr>
              <a:defRPr/>
            </a:pPr>
            <a:fld id="{146D8F8E-81F6-4D8C-9665-B1922FD86DA7}" type="datetimeFigureOut">
              <a:rPr lang="en-US" smtClean="0"/>
              <a:pPr>
                <a:defRPr/>
              </a:pPr>
              <a:t>11/28/2022</a:t>
            </a:fld>
            <a:endParaRPr lang="en-US"/>
          </a:p>
        </p:txBody>
      </p:sp>
      <p:sp>
        <p:nvSpPr>
          <p:cNvPr id="6" name="Footer Placeholder 5">
            <a:extLst>
              <a:ext uri="{FF2B5EF4-FFF2-40B4-BE49-F238E27FC236}">
                <a16:creationId xmlns:a16="http://schemas.microsoft.com/office/drawing/2014/main" id="{9FDCEBA0-6277-4140-9620-26AA65F518A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CC47453-2C7F-44FA-8C90-AE72087CACF6}"/>
              </a:ext>
            </a:extLst>
          </p:cNvPr>
          <p:cNvSpPr>
            <a:spLocks noGrp="1"/>
          </p:cNvSpPr>
          <p:nvPr>
            <p:ph type="sldNum" sz="quarter" idx="12"/>
          </p:nvPr>
        </p:nvSpPr>
        <p:spPr/>
        <p:txBody>
          <a:bodyPr/>
          <a:lstStyle/>
          <a:p>
            <a:fld id="{91B0B736-C6BF-432C-9E0E-8CE637DBEEB5}" type="slidenum">
              <a:rPr lang="en-US" altLang="en-US" smtClean="0"/>
              <a:pPr/>
              <a:t>‹#›</a:t>
            </a:fld>
            <a:endParaRPr lang="en-US" altLang="en-US"/>
          </a:p>
        </p:txBody>
      </p:sp>
    </p:spTree>
    <p:extLst>
      <p:ext uri="{BB962C8B-B14F-4D97-AF65-F5344CB8AC3E}">
        <p14:creationId xmlns:p14="http://schemas.microsoft.com/office/powerpoint/2010/main" val="3931430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9467-C933-4BD2-BA37-0D534C9760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82F6CB-B1CB-4C17-8A1E-E631D10C2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2F021-FCD2-4D60-BAD8-90B011DD4678}"/>
              </a:ext>
            </a:extLst>
          </p:cNvPr>
          <p:cNvSpPr>
            <a:spLocks noGrp="1"/>
          </p:cNvSpPr>
          <p:nvPr>
            <p:ph type="dt" sz="half" idx="10"/>
          </p:nvPr>
        </p:nvSpPr>
        <p:spPr/>
        <p:txBody>
          <a:bodyPr/>
          <a:lstStyle/>
          <a:p>
            <a:pPr>
              <a:defRPr/>
            </a:pPr>
            <a:fld id="{36707A10-4121-4F6C-948D-B61D7E698C03}" type="datetimeFigureOut">
              <a:rPr lang="en-US" smtClean="0"/>
              <a:pPr>
                <a:defRPr/>
              </a:pPr>
              <a:t>11/28/2022</a:t>
            </a:fld>
            <a:endParaRPr lang="en-US"/>
          </a:p>
        </p:txBody>
      </p:sp>
      <p:sp>
        <p:nvSpPr>
          <p:cNvPr id="5" name="Footer Placeholder 4">
            <a:extLst>
              <a:ext uri="{FF2B5EF4-FFF2-40B4-BE49-F238E27FC236}">
                <a16:creationId xmlns:a16="http://schemas.microsoft.com/office/drawing/2014/main" id="{232842F4-B788-488A-AF4A-56E1C385DA5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D6C31FD-8CBE-4172-9A3E-05E646FA4AF6}"/>
              </a:ext>
            </a:extLst>
          </p:cNvPr>
          <p:cNvSpPr>
            <a:spLocks noGrp="1"/>
          </p:cNvSpPr>
          <p:nvPr>
            <p:ph type="sldNum" sz="quarter" idx="12"/>
          </p:nvPr>
        </p:nvSpPr>
        <p:spPr/>
        <p:txBody>
          <a:bodyPr/>
          <a:lstStyle/>
          <a:p>
            <a:fld id="{0FEC8737-327E-4267-AF32-B689FB443E67}" type="slidenum">
              <a:rPr lang="en-US" altLang="en-US" smtClean="0"/>
              <a:pPr/>
              <a:t>‹#›</a:t>
            </a:fld>
            <a:endParaRPr lang="en-US" altLang="en-US"/>
          </a:p>
        </p:txBody>
      </p:sp>
    </p:spTree>
    <p:extLst>
      <p:ext uri="{BB962C8B-B14F-4D97-AF65-F5344CB8AC3E}">
        <p14:creationId xmlns:p14="http://schemas.microsoft.com/office/powerpoint/2010/main" val="19149652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5E1C8-15DE-40C6-80EC-6C5182D580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4BA784-9C94-43E8-89E3-78E6D1C045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894EE-1CC6-4B6B-934A-AD412A89C207}"/>
              </a:ext>
            </a:extLst>
          </p:cNvPr>
          <p:cNvSpPr>
            <a:spLocks noGrp="1"/>
          </p:cNvSpPr>
          <p:nvPr>
            <p:ph type="dt" sz="half" idx="10"/>
          </p:nvPr>
        </p:nvSpPr>
        <p:spPr/>
        <p:txBody>
          <a:bodyPr/>
          <a:lstStyle/>
          <a:p>
            <a:pPr>
              <a:defRPr/>
            </a:pPr>
            <a:fld id="{238D2053-1657-4C81-B0BA-81F874AFB0CE}" type="datetimeFigureOut">
              <a:rPr lang="en-US" smtClean="0"/>
              <a:pPr>
                <a:defRPr/>
              </a:pPr>
              <a:t>11/28/2022</a:t>
            </a:fld>
            <a:endParaRPr lang="en-US"/>
          </a:p>
        </p:txBody>
      </p:sp>
      <p:sp>
        <p:nvSpPr>
          <p:cNvPr id="5" name="Footer Placeholder 4">
            <a:extLst>
              <a:ext uri="{FF2B5EF4-FFF2-40B4-BE49-F238E27FC236}">
                <a16:creationId xmlns:a16="http://schemas.microsoft.com/office/drawing/2014/main" id="{A4EC9150-D1A3-42AE-902B-5A906B7E642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4071B6B-414D-4588-A7DE-885BC5AB8E50}"/>
              </a:ext>
            </a:extLst>
          </p:cNvPr>
          <p:cNvSpPr>
            <a:spLocks noGrp="1"/>
          </p:cNvSpPr>
          <p:nvPr>
            <p:ph type="sldNum" sz="quarter" idx="12"/>
          </p:nvPr>
        </p:nvSpPr>
        <p:spPr/>
        <p:txBody>
          <a:bodyPr/>
          <a:lstStyle/>
          <a:p>
            <a:fld id="{B33F1AB2-9AAA-4EA3-92AD-2CF2494AAEB4}" type="slidenum">
              <a:rPr lang="en-US" altLang="en-US" smtClean="0"/>
              <a:pPr/>
              <a:t>‹#›</a:t>
            </a:fld>
            <a:endParaRPr lang="en-US" altLang="en-US"/>
          </a:p>
        </p:txBody>
      </p:sp>
    </p:spTree>
    <p:extLst>
      <p:ext uri="{BB962C8B-B14F-4D97-AF65-F5344CB8AC3E}">
        <p14:creationId xmlns:p14="http://schemas.microsoft.com/office/powerpoint/2010/main" val="2432973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3778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6645"/>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F16920F-CB97-41FB-B4FF-EE984BB0C1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10221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advTm="6645"/>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16612048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8C988-E092-4E5F-98DA-1E699C998D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C9E9CC-5CE3-4D41-9D4F-2EEFA643C4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23FE6-D5E3-4297-9BCA-7D3A68F64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BB58035-19D2-4B2A-BC65-8A78935D8D7A}" type="datetimeFigureOut">
              <a:rPr lang="en-US" smtClean="0"/>
              <a:pPr>
                <a:defRPr/>
              </a:pPr>
              <a:t>11/28/2022</a:t>
            </a:fld>
            <a:endParaRPr lang="en-US"/>
          </a:p>
        </p:txBody>
      </p:sp>
      <p:sp>
        <p:nvSpPr>
          <p:cNvPr id="5" name="Footer Placeholder 4">
            <a:extLst>
              <a:ext uri="{FF2B5EF4-FFF2-40B4-BE49-F238E27FC236}">
                <a16:creationId xmlns:a16="http://schemas.microsoft.com/office/drawing/2014/main" id="{71469C99-57CB-4BBF-8209-3F8AE72B3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D7D307-AB1A-4422-92AD-AF9FCF8C24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EC820-4AEB-49DB-845D-058AF19DCECA}" type="slidenum">
              <a:rPr lang="en-US" altLang="en-US" smtClean="0"/>
              <a:pPr/>
              <a:t>‹#›</a:t>
            </a:fld>
            <a:endParaRPr lang="en-US" altLang="en-US"/>
          </a:p>
        </p:txBody>
      </p:sp>
    </p:spTree>
    <p:extLst>
      <p:ext uri="{BB962C8B-B14F-4D97-AF65-F5344CB8AC3E}">
        <p14:creationId xmlns:p14="http://schemas.microsoft.com/office/powerpoint/2010/main" val="313110502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file:///E:\Local%20Settings\Temp\Local%20Settings\Luan\PW%20HAI%20PHONG\5%20-%20The%20gioi%20quanh%20be%20-CHUAN\CACFILE\chua%20dung.wav" TargetMode="External"/><Relationship Id="rId1" Type="http://schemas.openxmlformats.org/officeDocument/2006/relationships/slideLayout" Target="../slideLayouts/slideLayout2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4.wmv"/><Relationship Id="rId1" Type="http://schemas.microsoft.com/office/2007/relationships/media" Target="../media/media4.wmv"/><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38.xml"/><Relationship Id="rId7" Type="http://schemas.openxmlformats.org/officeDocument/2006/relationships/image" Target="../media/image18.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7.png"/><Relationship Id="rId5" Type="http://schemas.openxmlformats.org/officeDocument/2006/relationships/audio" Target="../media/audio1.wav"/><Relationship Id="rId10" Type="http://schemas.openxmlformats.org/officeDocument/2006/relationships/slide" Target="slide9.xml"/><Relationship Id="rId4" Type="http://schemas.openxmlformats.org/officeDocument/2006/relationships/notesSlide" Target="../notesSlides/notesSlide6.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2.wav"/><Relationship Id="rId7"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audio" Target="../media/audio1.wav"/><Relationship Id="rId9"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61056" y="1295400"/>
            <a:ext cx="9153408" cy="240065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0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CHÀO MỪNG </a:t>
            </a:r>
            <a:r>
              <a:rPr lang="en-US" sz="50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CÁC EM HỌC SINH LỚP 1A1</a:t>
            </a:r>
            <a:endParaRPr lang="en-US" sz="50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endParaRPr>
          </a:p>
          <a:p>
            <a:pPr algn="ctr">
              <a:defRPr/>
            </a:pPr>
            <a:endParaRPr lang="en-US" sz="5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1" name="TextBox 10"/>
          <p:cNvSpPr txBox="1"/>
          <p:nvPr/>
        </p:nvSpPr>
        <p:spPr>
          <a:xfrm>
            <a:off x="2073691" y="3505200"/>
            <a:ext cx="7844631" cy="1692771"/>
          </a:xfrm>
          <a:prstGeom prst="rect">
            <a:avLst/>
          </a:prstGeom>
          <a:noFill/>
        </p:spPr>
        <p:txBody>
          <a:bodyPr>
            <a:spAutoFit/>
          </a:bodyPr>
          <a:lstStyle/>
          <a:p>
            <a:pPr algn="ctr">
              <a:defRPr/>
            </a:pPr>
            <a:r>
              <a:rPr lang="en-US"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MÔN: TIẾNG VIỆT 1 </a:t>
            </a:r>
            <a:endParaRPr lang="en-US" sz="36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a:p>
            <a:pPr algn="ctr">
              <a:defRPr/>
            </a:pPr>
            <a:r>
              <a:rPr lang="en-US" sz="3200" b="1" dirty="0" smtClean="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GVTH</a:t>
            </a:r>
            <a:r>
              <a:rPr lang="en-US" sz="32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NGUYỄN THỊ DẬU</a:t>
            </a:r>
            <a:endParaRPr lang="en-US" sz="32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endParaRPr>
          </a:p>
          <a:p>
            <a:pPr algn="ctr">
              <a:defRPr/>
            </a:pPr>
            <a:endParaRPr lang="en-US" sz="3600" dirty="0">
              <a:latin typeface="Times New Roman" pitchFamily="18" charset="0"/>
              <a:cs typeface="Times New Roman" pitchFamily="18" charset="0"/>
            </a:endParaRPr>
          </a:p>
        </p:txBody>
      </p:sp>
      <p:pic>
        <p:nvPicPr>
          <p:cNvPr id="2052" name="Picture 6" descr="roses_swaying_back_an_a_mc">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5410200"/>
            <a:ext cx="1344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roses_swaying_back_an_a_mc">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5470525"/>
            <a:ext cx="1344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roses_swaying_back_an_a_mc">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5429250"/>
            <a:ext cx="1344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descr="431605qghrko74a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173979" y="150745"/>
            <a:ext cx="727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431605qghrko74a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2561" y="150745"/>
            <a:ext cx="727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226091" y="76200"/>
            <a:ext cx="7844631" cy="646331"/>
          </a:xfrm>
          <a:prstGeom prst="rect">
            <a:avLst/>
          </a:prstGeom>
          <a:noFill/>
        </p:spPr>
        <p:txBody>
          <a:bodyPr>
            <a:spAutoFit/>
          </a:bodyPr>
          <a:lstStyle/>
          <a:p>
            <a:pPr algn="ctr">
              <a:defRPr/>
            </a:pPr>
            <a:r>
              <a:rPr lang="en-US"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TRƯỜNG TIỂU HỌC AN THÁI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393564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945433" y="76200"/>
            <a:ext cx="1676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ep</a:t>
            </a:r>
          </a:p>
        </p:txBody>
      </p:sp>
      <p:grpSp>
        <p:nvGrpSpPr>
          <p:cNvPr id="41" name="Group 40"/>
          <p:cNvGrpSpPr/>
          <p:nvPr/>
        </p:nvGrpSpPr>
        <p:grpSpPr>
          <a:xfrm>
            <a:off x="-98112" y="76199"/>
            <a:ext cx="1905000" cy="685801"/>
            <a:chOff x="228600" y="228600"/>
            <a:chExt cx="2332704" cy="838200"/>
          </a:xfrm>
        </p:grpSpPr>
        <p:sp>
          <p:nvSpPr>
            <p:cNvPr id="42" name="Rounded Rectangle 41"/>
            <p:cNvSpPr/>
            <p:nvPr/>
          </p:nvSpPr>
          <p:spPr>
            <a:xfrm>
              <a:off x="961104" y="275304"/>
              <a:ext cx="1600200"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vi-VN"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Oval 42"/>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08080">
                      <a:lumMod val="1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vi-VN" sz="4800" b="1" i="0" u="none" strike="noStrike" kern="1200" cap="none" spc="0" normalizeH="0" baseline="0" noProof="0" dirty="0">
                <a:ln>
                  <a:noFill/>
                </a:ln>
                <a:solidFill>
                  <a:srgbClr val="808080">
                    <a:lumMod val="1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TextBox 22"/>
          <p:cNvSpPr txBox="1"/>
          <p:nvPr/>
        </p:nvSpPr>
        <p:spPr>
          <a:xfrm flipH="1">
            <a:off x="4231433" y="76200"/>
            <a:ext cx="1676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êp</a:t>
            </a:r>
            <a:endParaRPr kumimoji="0" lang="en-US" sz="7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p:cNvGrpSpPr/>
          <p:nvPr/>
        </p:nvGrpSpPr>
        <p:grpSpPr>
          <a:xfrm>
            <a:off x="4312349" y="1435728"/>
            <a:ext cx="3250275" cy="2008910"/>
            <a:chOff x="2895600" y="2011740"/>
            <a:chExt cx="3250275" cy="2008910"/>
          </a:xfrm>
        </p:grpSpPr>
        <p:sp>
          <p:nvSpPr>
            <p:cNvPr id="25" name="Rectangle 24"/>
            <p:cNvSpPr/>
            <p:nvPr/>
          </p:nvSpPr>
          <p:spPr bwMode="auto">
            <a:xfrm>
              <a:off x="2895600" y="2011740"/>
              <a:ext cx="1600200" cy="990600"/>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0033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p:cNvSpPr/>
            <p:nvPr/>
          </p:nvSpPr>
          <p:spPr bwMode="auto">
            <a:xfrm>
              <a:off x="4545674" y="2018666"/>
              <a:ext cx="1600200" cy="990600"/>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0033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26"/>
            <p:cNvSpPr/>
            <p:nvPr/>
          </p:nvSpPr>
          <p:spPr bwMode="auto">
            <a:xfrm>
              <a:off x="2895601" y="3030050"/>
              <a:ext cx="3250274" cy="990600"/>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0033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8" name="TextBox 27"/>
          <p:cNvSpPr txBox="1"/>
          <p:nvPr/>
        </p:nvSpPr>
        <p:spPr>
          <a:xfrm>
            <a:off x="5348223" y="2437479"/>
            <a:ext cx="11785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ép</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p:cNvSpPr txBox="1"/>
          <p:nvPr/>
        </p:nvSpPr>
        <p:spPr>
          <a:xfrm>
            <a:off x="4899911" y="1415567"/>
            <a:ext cx="51488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p>
        </p:txBody>
      </p:sp>
      <p:sp>
        <p:nvSpPr>
          <p:cNvPr id="33" name="TextBox 32"/>
          <p:cNvSpPr txBox="1"/>
          <p:nvPr/>
        </p:nvSpPr>
        <p:spPr>
          <a:xfrm flipH="1">
            <a:off x="6288839" y="1412243"/>
            <a:ext cx="11090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ep</a:t>
            </a:r>
          </a:p>
        </p:txBody>
      </p:sp>
      <p:sp>
        <p:nvSpPr>
          <p:cNvPr id="16" name="TextBox 15"/>
          <p:cNvSpPr txBox="1"/>
          <p:nvPr/>
        </p:nvSpPr>
        <p:spPr>
          <a:xfrm flipH="1">
            <a:off x="6455088" y="76200"/>
            <a:ext cx="1676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ip</a:t>
            </a:r>
            <a:endParaRPr kumimoji="0" lang="en-US" sz="7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flipH="1">
            <a:off x="8270033" y="76199"/>
            <a:ext cx="1676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up</a:t>
            </a:r>
          </a:p>
        </p:txBody>
      </p:sp>
      <p:sp>
        <p:nvSpPr>
          <p:cNvPr id="19" name="TextBox 18">
            <a:extLst>
              <a:ext uri="{FF2B5EF4-FFF2-40B4-BE49-F238E27FC236}">
                <a16:creationId xmlns:a16="http://schemas.microsoft.com/office/drawing/2014/main" id="{4B5A8F07-3980-4BF3-BCE7-ECE686F4CDFB}"/>
              </a:ext>
            </a:extLst>
          </p:cNvPr>
          <p:cNvSpPr txBox="1"/>
          <p:nvPr/>
        </p:nvSpPr>
        <p:spPr>
          <a:xfrm flipH="1">
            <a:off x="838200" y="5078143"/>
            <a:ext cx="12377714" cy="1049133"/>
          </a:xfrm>
          <a:prstGeom prst="rect">
            <a:avLst/>
          </a:prstGeom>
          <a:noFill/>
        </p:spPr>
        <p:txBody>
          <a:bodyPr wrap="square" rtlCol="0">
            <a:spAutoFit/>
          </a:bodyPr>
          <a:lstStyle/>
          <a:p>
            <a:pPr>
              <a:lnSpc>
                <a:spcPct val="150000"/>
              </a:lnSpc>
            </a:pPr>
            <a:r>
              <a:rPr lang="en-US" sz="4800" b="1" dirty="0">
                <a:solidFill>
                  <a:srgbClr val="CC3399"/>
                </a:solidFill>
                <a:latin typeface="Arial-Rounded" panose="020B0500000000000000" pitchFamily="34" charset="0"/>
                <a:ea typeface="Arial-Rounded" panose="020B0500000000000000" pitchFamily="34" charset="0"/>
                <a:cs typeface="Arial-Rounded" panose="020B0500000000000000" pitchFamily="34" charset="0"/>
              </a:rPr>
              <a:t>đ</a:t>
            </a:r>
            <a:r>
              <a:rPr lang="en-US" sz="4800" b="1" dirty="0" smtClean="0">
                <a:solidFill>
                  <a:srgbClr val="CC3399"/>
                </a:solidFill>
                <a:latin typeface="Arial-Rounded" panose="020B0500000000000000" pitchFamily="34" charset="0"/>
                <a:ea typeface="Arial-Rounded" panose="020B0500000000000000" pitchFamily="34" charset="0"/>
                <a:cs typeface="Arial-Rounded" panose="020B0500000000000000" pitchFamily="34" charset="0"/>
              </a:rPr>
              <a:t>ôi </a:t>
            </a:r>
            <a:r>
              <a:rPr lang="en-US" sz="4800" b="1" dirty="0">
                <a:solidFill>
                  <a:srgbClr val="CC3399"/>
                </a:solidFill>
                <a:latin typeface="Arial-Rounded" panose="020B0500000000000000" pitchFamily="34" charset="0"/>
                <a:ea typeface="Arial-Rounded" panose="020B0500000000000000" pitchFamily="34" charset="0"/>
                <a:cs typeface="Arial-Rounded" panose="020B0500000000000000" pitchFamily="34" charset="0"/>
              </a:rPr>
              <a:t>dép    </a:t>
            </a:r>
            <a:r>
              <a:rPr lang="en-US" sz="4800" b="1" dirty="0" smtClean="0">
                <a:solidFill>
                  <a:srgbClr val="CC3399"/>
                </a:solidFill>
                <a:latin typeface="Arial-Rounded" panose="020B0500000000000000" pitchFamily="34" charset="0"/>
                <a:ea typeface="Arial-Rounded" panose="020B0500000000000000" pitchFamily="34" charset="0"/>
                <a:cs typeface="Arial-Rounded" panose="020B0500000000000000" pitchFamily="34" charset="0"/>
              </a:rPr>
              <a:t>	đầu </a:t>
            </a:r>
            <a:r>
              <a:rPr lang="en-US" sz="4800" b="1" dirty="0">
                <a:solidFill>
                  <a:srgbClr val="CC3399"/>
                </a:solidFill>
                <a:latin typeface="Arial-Rounded" panose="020B0500000000000000" pitchFamily="34" charset="0"/>
                <a:ea typeface="Arial-Rounded" panose="020B0500000000000000" pitchFamily="34" charset="0"/>
                <a:cs typeface="Arial-Rounded" panose="020B0500000000000000" pitchFamily="34" charset="0"/>
              </a:rPr>
              <a:t>bếp   </a:t>
            </a:r>
            <a:r>
              <a:rPr lang="en-US" sz="4800" b="1" dirty="0" smtClean="0">
                <a:solidFill>
                  <a:srgbClr val="CC3399"/>
                </a:solidFill>
                <a:latin typeface="Arial-Rounded" panose="020B0500000000000000" pitchFamily="34" charset="0"/>
                <a:ea typeface="Arial-Rounded" panose="020B0500000000000000" pitchFamily="34" charset="0"/>
                <a:cs typeface="Arial-Rounded" panose="020B0500000000000000" pitchFamily="34" charset="0"/>
              </a:rPr>
              <a:t>	bìm </a:t>
            </a:r>
            <a:r>
              <a:rPr lang="en-US" sz="4800" b="1" dirty="0">
                <a:solidFill>
                  <a:srgbClr val="CC3399"/>
                </a:solidFill>
                <a:latin typeface="Arial-Rounded" panose="020B0500000000000000" pitchFamily="34" charset="0"/>
                <a:ea typeface="Arial-Rounded" panose="020B0500000000000000" pitchFamily="34" charset="0"/>
                <a:cs typeface="Arial-Rounded" panose="020B0500000000000000" pitchFamily="34" charset="0"/>
              </a:rPr>
              <a:t>bịp   </a:t>
            </a:r>
            <a:r>
              <a:rPr lang="en-US" sz="4800" b="1" dirty="0" smtClean="0">
                <a:solidFill>
                  <a:srgbClr val="CC3399"/>
                </a:solidFill>
                <a:latin typeface="Arial-Rounded" panose="020B0500000000000000" pitchFamily="34" charset="0"/>
                <a:ea typeface="Arial-Rounded" panose="020B0500000000000000" pitchFamily="34" charset="0"/>
                <a:cs typeface="Arial-Rounded" panose="020B0500000000000000" pitchFamily="34" charset="0"/>
              </a:rPr>
              <a:t>	búp </a:t>
            </a:r>
            <a:r>
              <a:rPr lang="en-US" sz="4800" b="1" dirty="0">
                <a:solidFill>
                  <a:srgbClr val="CC3399"/>
                </a:solidFill>
                <a:latin typeface="Arial-Rounded" panose="020B0500000000000000" pitchFamily="34" charset="0"/>
                <a:ea typeface="Arial-Rounded" panose="020B0500000000000000" pitchFamily="34" charset="0"/>
                <a:cs typeface="Arial-Rounded" panose="020B0500000000000000" pitchFamily="34" charset="0"/>
              </a:rPr>
              <a:t>sen</a:t>
            </a:r>
          </a:p>
        </p:txBody>
      </p:sp>
      <p:sp>
        <p:nvSpPr>
          <p:cNvPr id="20" name="TextBox 19"/>
          <p:cNvSpPr txBox="1"/>
          <p:nvPr/>
        </p:nvSpPr>
        <p:spPr>
          <a:xfrm flipH="1">
            <a:off x="1394155" y="3610763"/>
            <a:ext cx="9789367" cy="1569660"/>
          </a:xfrm>
          <a:prstGeom prst="rect">
            <a:avLst/>
          </a:prstGeom>
          <a:noFill/>
        </p:spPr>
        <p:txBody>
          <a:bodyPr wrap="square" rtlCol="0">
            <a:spAutoFit/>
          </a:bodyPr>
          <a:lstStyle/>
          <a:p>
            <a:r>
              <a:rPr lang="en-US" sz="4800" b="1" dirty="0" err="1">
                <a:solidFill>
                  <a:srgbClr val="002060"/>
                </a:solidFill>
                <a:latin typeface="VNI-Avo" pitchFamily="2" charset="0"/>
              </a:rPr>
              <a:t>keïp</a:t>
            </a:r>
            <a:r>
              <a:rPr lang="en-US" sz="4800" b="1" dirty="0">
                <a:solidFill>
                  <a:srgbClr val="002060"/>
                </a:solidFill>
                <a:latin typeface="VNI-Avo" pitchFamily="2" charset="0"/>
              </a:rPr>
              <a:t>        </a:t>
            </a:r>
            <a:r>
              <a:rPr lang="en-US" sz="4800" b="1" dirty="0" err="1">
                <a:solidFill>
                  <a:srgbClr val="002060"/>
                </a:solidFill>
                <a:latin typeface="VNI-Avo" pitchFamily="2" charset="0"/>
              </a:rPr>
              <a:t>neïp</a:t>
            </a:r>
            <a:r>
              <a:rPr lang="en-US" sz="4800" b="1" dirty="0">
                <a:solidFill>
                  <a:srgbClr val="002060"/>
                </a:solidFill>
                <a:latin typeface="VNI-Avo" pitchFamily="2" charset="0"/>
              </a:rPr>
              <a:t>          </a:t>
            </a:r>
            <a:r>
              <a:rPr lang="en-US" sz="4800" b="1" dirty="0" err="1">
                <a:solidFill>
                  <a:srgbClr val="002060"/>
                </a:solidFill>
                <a:latin typeface="VNI-Avo" pitchFamily="2" charset="0"/>
              </a:rPr>
              <a:t>neáp</a:t>
            </a:r>
            <a:r>
              <a:rPr lang="en-US" sz="4800" b="1" dirty="0">
                <a:solidFill>
                  <a:srgbClr val="002060"/>
                </a:solidFill>
                <a:latin typeface="VNI-Avo" pitchFamily="2" charset="0"/>
              </a:rPr>
              <a:t>        </a:t>
            </a:r>
            <a:r>
              <a:rPr lang="en-US" sz="4800" b="1" dirty="0" err="1">
                <a:solidFill>
                  <a:srgbClr val="002060"/>
                </a:solidFill>
                <a:latin typeface="VNI-Avo" pitchFamily="2" charset="0"/>
              </a:rPr>
              <a:t>xeáp</a:t>
            </a:r>
            <a:r>
              <a:rPr lang="en-US" sz="4800" b="1" dirty="0">
                <a:solidFill>
                  <a:srgbClr val="002060"/>
                </a:solidFill>
                <a:latin typeface="VNI-Avo" pitchFamily="2" charset="0"/>
              </a:rPr>
              <a:t>                   </a:t>
            </a:r>
            <a:r>
              <a:rPr lang="en-US" sz="4800" b="1" dirty="0" err="1">
                <a:solidFill>
                  <a:srgbClr val="002060"/>
                </a:solidFill>
                <a:latin typeface="VNI-Avo" pitchFamily="2" charset="0"/>
              </a:rPr>
              <a:t>kòp</a:t>
            </a:r>
            <a:r>
              <a:rPr lang="en-US" sz="4800" b="1" dirty="0">
                <a:solidFill>
                  <a:srgbClr val="002060"/>
                </a:solidFill>
                <a:latin typeface="VNI-Avo" pitchFamily="2" charset="0"/>
              </a:rPr>
              <a:t>          </a:t>
            </a:r>
            <a:r>
              <a:rPr lang="en-US" sz="4800" b="1" dirty="0" err="1">
                <a:solidFill>
                  <a:srgbClr val="002060"/>
                </a:solidFill>
                <a:latin typeface="VNI-Avo" pitchFamily="2" charset="0"/>
              </a:rPr>
              <a:t>nhòp</a:t>
            </a:r>
            <a:r>
              <a:rPr lang="en-US" sz="4800" b="1" dirty="0">
                <a:solidFill>
                  <a:srgbClr val="002060"/>
                </a:solidFill>
                <a:latin typeface="VNI-Avo" pitchFamily="2" charset="0"/>
              </a:rPr>
              <a:t>         </a:t>
            </a:r>
            <a:r>
              <a:rPr lang="en-US" sz="4800" b="1" dirty="0" err="1">
                <a:solidFill>
                  <a:srgbClr val="002060"/>
                </a:solidFill>
                <a:latin typeface="VNI-Avo" pitchFamily="2" charset="0"/>
              </a:rPr>
              <a:t>buùp</a:t>
            </a:r>
            <a:r>
              <a:rPr lang="en-US" sz="4800" b="1" dirty="0">
                <a:solidFill>
                  <a:srgbClr val="002060"/>
                </a:solidFill>
                <a:latin typeface="VNI-Avo" pitchFamily="2" charset="0"/>
              </a:rPr>
              <a:t>        </a:t>
            </a:r>
            <a:r>
              <a:rPr lang="en-US" sz="4800" b="1" dirty="0" err="1">
                <a:solidFill>
                  <a:srgbClr val="002060"/>
                </a:solidFill>
                <a:latin typeface="VNI-Avo" pitchFamily="2" charset="0"/>
              </a:rPr>
              <a:t>giuùp</a:t>
            </a:r>
            <a:endParaRPr lang="en-US" sz="4800" b="1" dirty="0">
              <a:solidFill>
                <a:srgbClr val="002060"/>
              </a:solidFill>
              <a:latin typeface="VNI-Avo" pitchFamily="2" charset="0"/>
            </a:endParaRPr>
          </a:p>
        </p:txBody>
      </p:sp>
    </p:spTree>
    <p:extLst>
      <p:ext uri="{BB962C8B-B14F-4D97-AF65-F5344CB8AC3E}">
        <p14:creationId xmlns:p14="http://schemas.microsoft.com/office/powerpoint/2010/main" val="3790612387"/>
      </p:ext>
    </p:extLst>
  </p:cSld>
  <p:clrMapOvr>
    <a:masterClrMapping/>
  </p:clrMapOvr>
  <p:transition advTm="664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71"/>
          <a:stretch/>
        </p:blipFill>
        <p:spPr bwMode="auto">
          <a:xfrm>
            <a:off x="2841809" y="1130712"/>
            <a:ext cx="7050770" cy="539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905000" y="275304"/>
            <a:ext cx="3570196" cy="838200"/>
            <a:chOff x="228600" y="228600"/>
            <a:chExt cx="3570196" cy="838200"/>
          </a:xfrm>
        </p:grpSpPr>
        <p:sp>
          <p:nvSpPr>
            <p:cNvPr id="6" name="Rounded Rectangle 5"/>
            <p:cNvSpPr/>
            <p:nvPr/>
          </p:nvSpPr>
          <p:spPr>
            <a:xfrm>
              <a:off x="961103" y="275304"/>
              <a:ext cx="2837693"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rPr>
                <a:t>Viết</a:t>
              </a:r>
              <a:r>
                <a:rPr lang="en-US" sz="3600" b="1" dirty="0">
                  <a:solidFill>
                    <a:schemeClr val="bg1"/>
                  </a:solidFill>
                </a:rPr>
                <a:t> </a:t>
              </a:r>
              <a:r>
                <a:rPr lang="en-US" sz="3600" b="1" dirty="0" err="1">
                  <a:solidFill>
                    <a:schemeClr val="bg1"/>
                  </a:solidFill>
                </a:rPr>
                <a:t>bảng</a:t>
              </a:r>
              <a:endParaRPr lang="vi-VN" sz="4800" b="1" dirty="0">
                <a:solidFill>
                  <a:schemeClr val="bg1"/>
                </a:solidFill>
              </a:endParaRPr>
            </a:p>
          </p:txBody>
        </p:sp>
        <p:sp>
          <p:nvSpPr>
            <p:cNvPr id="7" name="Oval 6"/>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3</a:t>
              </a:r>
              <a:endParaRPr lang="vi-VN" sz="4800" b="1" dirty="0">
                <a:solidFill>
                  <a:schemeClr val="bg2">
                    <a:lumMod val="10000"/>
                  </a:schemeClr>
                </a:solidFill>
              </a:endParaRPr>
            </a:p>
          </p:txBody>
        </p:sp>
      </p:grpSp>
      <p:sp>
        <p:nvSpPr>
          <p:cNvPr id="8" name="TextBox 7"/>
          <p:cNvSpPr txBox="1"/>
          <p:nvPr/>
        </p:nvSpPr>
        <p:spPr>
          <a:xfrm>
            <a:off x="3341263" y="4267201"/>
            <a:ext cx="1284326" cy="1200329"/>
          </a:xfrm>
          <a:prstGeom prst="rect">
            <a:avLst/>
          </a:prstGeom>
          <a:noFill/>
        </p:spPr>
        <p:txBody>
          <a:bodyPr wrap="none" rtlCol="0">
            <a:spAutoFit/>
          </a:bodyPr>
          <a:lstStyle/>
          <a:p>
            <a:r>
              <a:rPr lang="el-GR" sz="7200" dirty="0">
                <a:latin typeface="HP001" pitchFamily="34" charset="-93"/>
                <a:ea typeface="HP001" pitchFamily="34" charset="-93"/>
              </a:rPr>
              <a:t> ΄</a:t>
            </a:r>
            <a:r>
              <a:rPr lang="vi-VN" sz="7200" dirty="0">
                <a:latin typeface="HP001" pitchFamily="34" charset="-93"/>
                <a:ea typeface="HP001" pitchFamily="34" charset="-93"/>
              </a:rPr>
              <a:t>p</a:t>
            </a:r>
          </a:p>
        </p:txBody>
      </p:sp>
      <p:sp>
        <p:nvSpPr>
          <p:cNvPr id="9" name="TextBox 8"/>
          <p:cNvSpPr txBox="1"/>
          <p:nvPr/>
        </p:nvSpPr>
        <p:spPr>
          <a:xfrm>
            <a:off x="5082868" y="2625513"/>
            <a:ext cx="1284326" cy="1200329"/>
          </a:xfrm>
          <a:prstGeom prst="rect">
            <a:avLst/>
          </a:prstGeom>
          <a:noFill/>
        </p:spPr>
        <p:txBody>
          <a:bodyPr wrap="none" rtlCol="0">
            <a:spAutoFit/>
          </a:bodyPr>
          <a:lstStyle/>
          <a:p>
            <a:r>
              <a:rPr lang="el-GR" sz="7200" dirty="0">
                <a:latin typeface="HP001" pitchFamily="34" charset="-93"/>
                <a:ea typeface="HP001" pitchFamily="34" charset="-93"/>
              </a:rPr>
              <a:t> </a:t>
            </a:r>
            <a:r>
              <a:rPr lang="vi-VN" sz="7200" dirty="0">
                <a:latin typeface="HP001" pitchFamily="34" charset="-93"/>
                <a:ea typeface="HP001" pitchFamily="34" charset="-93"/>
              </a:rPr>
              <a:t>łp</a:t>
            </a:r>
          </a:p>
        </p:txBody>
      </p:sp>
      <p:sp>
        <p:nvSpPr>
          <p:cNvPr id="10" name="TextBox 9"/>
          <p:cNvSpPr txBox="1"/>
          <p:nvPr/>
        </p:nvSpPr>
        <p:spPr>
          <a:xfrm>
            <a:off x="6021669" y="2628582"/>
            <a:ext cx="1255472" cy="1200329"/>
          </a:xfrm>
          <a:prstGeom prst="rect">
            <a:avLst/>
          </a:prstGeom>
          <a:noFill/>
        </p:spPr>
        <p:txBody>
          <a:bodyPr wrap="none" rtlCol="0">
            <a:spAutoFit/>
          </a:bodyPr>
          <a:lstStyle/>
          <a:p>
            <a:r>
              <a:rPr lang="el-GR" sz="7200" dirty="0">
                <a:latin typeface="HP001" pitchFamily="34" charset="-93"/>
                <a:ea typeface="HP001" pitchFamily="34" charset="-93"/>
              </a:rPr>
              <a:t> </a:t>
            </a:r>
            <a:r>
              <a:rPr lang="vi-VN" sz="7200" dirty="0">
                <a:latin typeface="HP001" pitchFamily="34" charset="-93"/>
                <a:ea typeface="HP001" pitchFamily="34" charset="-93"/>
              </a:rPr>
              <a:t>Łp</a:t>
            </a:r>
          </a:p>
        </p:txBody>
      </p:sp>
      <p:sp>
        <p:nvSpPr>
          <p:cNvPr id="12" name="TextBox 11"/>
          <p:cNvSpPr txBox="1"/>
          <p:nvPr/>
        </p:nvSpPr>
        <p:spPr>
          <a:xfrm>
            <a:off x="7848600" y="4464744"/>
            <a:ext cx="1534394" cy="1200329"/>
          </a:xfrm>
          <a:prstGeom prst="rect">
            <a:avLst/>
          </a:prstGeom>
          <a:noFill/>
        </p:spPr>
        <p:txBody>
          <a:bodyPr wrap="none" rtlCol="0">
            <a:spAutoFit/>
          </a:bodyPr>
          <a:lstStyle/>
          <a:p>
            <a:r>
              <a:rPr lang="el-GR" sz="7200" dirty="0">
                <a:latin typeface="HP001" pitchFamily="34" charset="-93"/>
                <a:ea typeface="HP001" pitchFamily="34" charset="-93"/>
              </a:rPr>
              <a:t> </a:t>
            </a:r>
            <a:r>
              <a:rPr lang="vi-VN" sz="7200" dirty="0">
                <a:latin typeface="HP001" pitchFamily="34" charset="-93"/>
                <a:ea typeface="HP001" pitchFamily="34" charset="-93"/>
              </a:rPr>
              <a:t>Ďp</a:t>
            </a:r>
          </a:p>
        </p:txBody>
      </p:sp>
    </p:spTree>
    <p:extLst>
      <p:ext uri="{BB962C8B-B14F-4D97-AF65-F5344CB8AC3E}">
        <p14:creationId xmlns:p14="http://schemas.microsoft.com/office/powerpoint/2010/main" val="3307786730"/>
      </p:ext>
    </p:extLst>
  </p:cSld>
  <p:clrMapOvr>
    <a:masterClrMapping/>
  </p:clrMapOvr>
  <p:transition advTm="664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52600" y="122904"/>
            <a:ext cx="2514600" cy="838200"/>
            <a:chOff x="228600" y="228600"/>
            <a:chExt cx="2514600" cy="838200"/>
          </a:xfrm>
        </p:grpSpPr>
        <p:sp>
          <p:nvSpPr>
            <p:cNvPr id="8" name="Rounded Rectangle 7"/>
            <p:cNvSpPr/>
            <p:nvPr/>
          </p:nvSpPr>
          <p:spPr>
            <a:xfrm>
              <a:off x="961104" y="275304"/>
              <a:ext cx="1782096"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4800" b="1" dirty="0" err="1">
                  <a:solidFill>
                    <a:schemeClr val="bg1"/>
                  </a:solidFill>
                </a:rPr>
                <a:t>Viết</a:t>
              </a:r>
              <a:r>
                <a:rPr lang="en-US" sz="4800" b="1" dirty="0">
                  <a:solidFill>
                    <a:schemeClr val="bg1"/>
                  </a:solidFill>
                </a:rPr>
                <a:t> </a:t>
              </a:r>
              <a:endParaRPr lang="vi-VN" sz="4800" b="1" dirty="0">
                <a:solidFill>
                  <a:schemeClr val="bg1"/>
                </a:solidFill>
              </a:endParaRPr>
            </a:p>
          </p:txBody>
        </p:sp>
        <p:sp>
          <p:nvSpPr>
            <p:cNvPr id="9" name="Oval 8"/>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3</a:t>
              </a:r>
              <a:endParaRPr lang="vi-VN" sz="4800" b="1" dirty="0">
                <a:solidFill>
                  <a:schemeClr val="bg2">
                    <a:lumMod val="10000"/>
                  </a:schemeClr>
                </a:solidFill>
              </a:endParaRPr>
            </a:p>
          </p:txBody>
        </p:sp>
      </p:grpSp>
      <p:pic>
        <p:nvPicPr>
          <p:cNvPr id="2" name="e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0" y="1371600"/>
            <a:ext cx="6172200" cy="4343400"/>
          </a:xfrm>
          <a:prstGeom prst="rect">
            <a:avLst/>
          </a:prstGeom>
        </p:spPr>
      </p:pic>
    </p:spTree>
    <p:extLst>
      <p:ext uri="{BB962C8B-B14F-4D97-AF65-F5344CB8AC3E}">
        <p14:creationId xmlns:p14="http://schemas.microsoft.com/office/powerpoint/2010/main" val="2608322719"/>
      </p:ext>
    </p:extLst>
  </p:cSld>
  <p:clrMapOvr>
    <a:masterClrMapping/>
  </p:clrMapOvr>
  <p:transition advTm="6645"/>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52600" y="122904"/>
            <a:ext cx="2514600" cy="838200"/>
            <a:chOff x="228600" y="228600"/>
            <a:chExt cx="2514600" cy="838200"/>
          </a:xfrm>
        </p:grpSpPr>
        <p:sp>
          <p:nvSpPr>
            <p:cNvPr id="8" name="Rounded Rectangle 7"/>
            <p:cNvSpPr/>
            <p:nvPr/>
          </p:nvSpPr>
          <p:spPr>
            <a:xfrm>
              <a:off x="961104" y="275304"/>
              <a:ext cx="1782096"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4800" b="1" dirty="0" err="1">
                  <a:solidFill>
                    <a:schemeClr val="bg1"/>
                  </a:solidFill>
                </a:rPr>
                <a:t>Viết</a:t>
              </a:r>
              <a:r>
                <a:rPr lang="en-US" sz="4800" b="1" dirty="0">
                  <a:solidFill>
                    <a:schemeClr val="bg1"/>
                  </a:solidFill>
                </a:rPr>
                <a:t> </a:t>
              </a:r>
              <a:endParaRPr lang="vi-VN" sz="4800" b="1" dirty="0">
                <a:solidFill>
                  <a:schemeClr val="bg1"/>
                </a:solidFill>
              </a:endParaRPr>
            </a:p>
          </p:txBody>
        </p:sp>
        <p:sp>
          <p:nvSpPr>
            <p:cNvPr id="9" name="Oval 8"/>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3</a:t>
              </a:r>
              <a:endParaRPr lang="vi-VN" sz="4800" b="1" dirty="0">
                <a:solidFill>
                  <a:schemeClr val="bg2">
                    <a:lumMod val="10000"/>
                  </a:schemeClr>
                </a:solidFill>
              </a:endParaRPr>
            </a:p>
          </p:txBody>
        </p:sp>
      </p:grpSp>
      <p:pic>
        <p:nvPicPr>
          <p:cNvPr id="3" name="ee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0" y="1219200"/>
            <a:ext cx="6172200" cy="4495800"/>
          </a:xfrm>
          <a:prstGeom prst="rect">
            <a:avLst/>
          </a:prstGeom>
        </p:spPr>
      </p:pic>
    </p:spTree>
    <p:extLst>
      <p:ext uri="{BB962C8B-B14F-4D97-AF65-F5344CB8AC3E}">
        <p14:creationId xmlns:p14="http://schemas.microsoft.com/office/powerpoint/2010/main" val="2500000891"/>
      </p:ext>
    </p:extLst>
  </p:cSld>
  <p:clrMapOvr>
    <a:masterClrMapping/>
  </p:clrMapOvr>
  <p:transition advTm="6645"/>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52600" y="122904"/>
            <a:ext cx="2514600" cy="838200"/>
            <a:chOff x="228600" y="228600"/>
            <a:chExt cx="2514600" cy="838200"/>
          </a:xfrm>
        </p:grpSpPr>
        <p:sp>
          <p:nvSpPr>
            <p:cNvPr id="8" name="Rounded Rectangle 7"/>
            <p:cNvSpPr/>
            <p:nvPr/>
          </p:nvSpPr>
          <p:spPr>
            <a:xfrm>
              <a:off x="961104" y="275304"/>
              <a:ext cx="1782096"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4800" b="1" dirty="0" err="1">
                  <a:solidFill>
                    <a:schemeClr val="bg1"/>
                  </a:solidFill>
                </a:rPr>
                <a:t>Viết</a:t>
              </a:r>
              <a:r>
                <a:rPr lang="en-US" sz="4800" b="1" dirty="0">
                  <a:solidFill>
                    <a:schemeClr val="bg1"/>
                  </a:solidFill>
                </a:rPr>
                <a:t> </a:t>
              </a:r>
              <a:endParaRPr lang="vi-VN" sz="4800" b="1" dirty="0">
                <a:solidFill>
                  <a:schemeClr val="bg1"/>
                </a:solidFill>
              </a:endParaRPr>
            </a:p>
          </p:txBody>
        </p:sp>
        <p:sp>
          <p:nvSpPr>
            <p:cNvPr id="9" name="Oval 8"/>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3</a:t>
              </a:r>
              <a:endParaRPr lang="vi-VN" sz="4800" b="1" dirty="0">
                <a:solidFill>
                  <a:schemeClr val="bg2">
                    <a:lumMod val="10000"/>
                  </a:schemeClr>
                </a:solidFill>
              </a:endParaRPr>
            </a:p>
          </p:txBody>
        </p:sp>
      </p:grpSp>
      <p:pic>
        <p:nvPicPr>
          <p:cNvPr id="2" name="i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0" y="1143000"/>
            <a:ext cx="6096000" cy="4343400"/>
          </a:xfrm>
          <a:prstGeom prst="rect">
            <a:avLst/>
          </a:prstGeom>
        </p:spPr>
      </p:pic>
    </p:spTree>
    <p:extLst>
      <p:ext uri="{BB962C8B-B14F-4D97-AF65-F5344CB8AC3E}">
        <p14:creationId xmlns:p14="http://schemas.microsoft.com/office/powerpoint/2010/main" val="3325938919"/>
      </p:ext>
    </p:extLst>
  </p:cSld>
  <p:clrMapOvr>
    <a:masterClrMapping/>
  </p:clrMapOvr>
  <p:transition advTm="6645"/>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52600" y="122904"/>
            <a:ext cx="2514600" cy="838200"/>
            <a:chOff x="228600" y="228600"/>
            <a:chExt cx="2514600" cy="838200"/>
          </a:xfrm>
        </p:grpSpPr>
        <p:sp>
          <p:nvSpPr>
            <p:cNvPr id="8" name="Rounded Rectangle 7"/>
            <p:cNvSpPr/>
            <p:nvPr/>
          </p:nvSpPr>
          <p:spPr>
            <a:xfrm>
              <a:off x="961104" y="275304"/>
              <a:ext cx="1782096"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4800" b="1" dirty="0" err="1">
                  <a:solidFill>
                    <a:schemeClr val="bg1"/>
                  </a:solidFill>
                </a:rPr>
                <a:t>Viết</a:t>
              </a:r>
              <a:r>
                <a:rPr lang="en-US" sz="4800" b="1" dirty="0">
                  <a:solidFill>
                    <a:schemeClr val="bg1"/>
                  </a:solidFill>
                </a:rPr>
                <a:t> </a:t>
              </a:r>
              <a:endParaRPr lang="vi-VN" sz="4800" b="1" dirty="0">
                <a:solidFill>
                  <a:schemeClr val="bg1"/>
                </a:solidFill>
              </a:endParaRPr>
            </a:p>
          </p:txBody>
        </p:sp>
        <p:sp>
          <p:nvSpPr>
            <p:cNvPr id="9" name="Oval 8"/>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3</a:t>
              </a:r>
              <a:endParaRPr lang="vi-VN" sz="4800" b="1" dirty="0">
                <a:solidFill>
                  <a:schemeClr val="bg2">
                    <a:lumMod val="10000"/>
                  </a:schemeClr>
                </a:solidFill>
              </a:endParaRPr>
            </a:p>
          </p:txBody>
        </p:sp>
      </p:grpSp>
      <p:pic>
        <p:nvPicPr>
          <p:cNvPr id="3" name="u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95600" y="1371600"/>
            <a:ext cx="6324600" cy="3962400"/>
          </a:xfrm>
          <a:prstGeom prst="rect">
            <a:avLst/>
          </a:prstGeom>
        </p:spPr>
      </p:pic>
    </p:spTree>
    <p:extLst>
      <p:ext uri="{BB962C8B-B14F-4D97-AF65-F5344CB8AC3E}">
        <p14:creationId xmlns:p14="http://schemas.microsoft.com/office/powerpoint/2010/main" val="2856144424"/>
      </p:ext>
    </p:extLst>
  </p:cSld>
  <p:clrMapOvr>
    <a:masterClrMapping/>
  </p:clrMapOvr>
  <p:transition advTm="6645"/>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ITTran\Downloads\tu the viet - chu Thao 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3113" y="1"/>
            <a:ext cx="641948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752600" y="122904"/>
            <a:ext cx="2514600" cy="838200"/>
            <a:chOff x="228600" y="228600"/>
            <a:chExt cx="2514600" cy="838200"/>
          </a:xfrm>
        </p:grpSpPr>
        <p:sp>
          <p:nvSpPr>
            <p:cNvPr id="12" name="Rounded Rectangle 11"/>
            <p:cNvSpPr/>
            <p:nvPr/>
          </p:nvSpPr>
          <p:spPr>
            <a:xfrm>
              <a:off x="961104" y="275304"/>
              <a:ext cx="1782096"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4800" b="1" dirty="0" err="1">
                  <a:solidFill>
                    <a:schemeClr val="bg1"/>
                  </a:solidFill>
                </a:rPr>
                <a:t>Viết</a:t>
              </a:r>
              <a:r>
                <a:rPr lang="en-US" sz="4800" b="1" dirty="0">
                  <a:solidFill>
                    <a:schemeClr val="bg1"/>
                  </a:solidFill>
                </a:rPr>
                <a:t> </a:t>
              </a:r>
              <a:endParaRPr lang="vi-VN" sz="4800" b="1" dirty="0">
                <a:solidFill>
                  <a:schemeClr val="bg1"/>
                </a:solidFill>
              </a:endParaRPr>
            </a:p>
          </p:txBody>
        </p:sp>
        <p:sp>
          <p:nvSpPr>
            <p:cNvPr id="13" name="Oval 12"/>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3</a:t>
              </a:r>
              <a:endParaRPr lang="vi-VN" sz="4800" b="1" dirty="0">
                <a:solidFill>
                  <a:schemeClr val="bg2">
                    <a:lumMod val="10000"/>
                  </a:schemeClr>
                </a:solidFill>
              </a:endParaRPr>
            </a:p>
          </p:txBody>
        </p:sp>
      </p:grpSp>
    </p:spTree>
    <p:extLst>
      <p:ext uri="{BB962C8B-B14F-4D97-AF65-F5344CB8AC3E}">
        <p14:creationId xmlns:p14="http://schemas.microsoft.com/office/powerpoint/2010/main" val="693463558"/>
      </p:ext>
    </p:extLst>
  </p:cSld>
  <p:clrMapOvr>
    <a:masterClrMapping/>
  </p:clrMapOvr>
  <p:transition advTm="664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t="-2" r="6953" b="-106"/>
          <a:stretch/>
        </p:blipFill>
        <p:spPr bwMode="auto">
          <a:xfrm>
            <a:off x="1506384" y="3200401"/>
            <a:ext cx="9156701" cy="295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 r="6953" b="-106"/>
          <a:stretch/>
        </p:blipFill>
        <p:spPr bwMode="auto">
          <a:xfrm>
            <a:off x="1511300" y="1781042"/>
            <a:ext cx="9156701" cy="295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91864" y="2532997"/>
            <a:ext cx="1284326" cy="1200329"/>
          </a:xfrm>
          <a:prstGeom prst="rect">
            <a:avLst/>
          </a:prstGeom>
          <a:noFill/>
        </p:spPr>
        <p:txBody>
          <a:bodyPr wrap="none" rtlCol="0">
            <a:spAutoFit/>
          </a:bodyPr>
          <a:lstStyle/>
          <a:p>
            <a:r>
              <a:rPr lang="el-GR" sz="7200" dirty="0">
                <a:latin typeface="HP001" pitchFamily="34" charset="-93"/>
                <a:ea typeface="HP001" pitchFamily="34" charset="-93"/>
              </a:rPr>
              <a:t> ΄</a:t>
            </a:r>
            <a:r>
              <a:rPr lang="vi-VN" sz="7200" dirty="0">
                <a:latin typeface="HP001" pitchFamily="34" charset="-93"/>
                <a:ea typeface="HP001" pitchFamily="34" charset="-93"/>
              </a:rPr>
              <a:t>p</a:t>
            </a:r>
          </a:p>
        </p:txBody>
      </p:sp>
      <p:sp>
        <p:nvSpPr>
          <p:cNvPr id="9" name="TextBox 8"/>
          <p:cNvSpPr txBox="1"/>
          <p:nvPr/>
        </p:nvSpPr>
        <p:spPr>
          <a:xfrm>
            <a:off x="3983426" y="2537172"/>
            <a:ext cx="1284326" cy="1200329"/>
          </a:xfrm>
          <a:prstGeom prst="rect">
            <a:avLst/>
          </a:prstGeom>
          <a:noFill/>
        </p:spPr>
        <p:txBody>
          <a:bodyPr wrap="none" rtlCol="0">
            <a:spAutoFit/>
          </a:bodyPr>
          <a:lstStyle/>
          <a:p>
            <a:r>
              <a:rPr lang="el-GR" sz="7200" dirty="0">
                <a:latin typeface="HP001" pitchFamily="34" charset="-93"/>
                <a:ea typeface="HP001" pitchFamily="34" charset="-93"/>
              </a:rPr>
              <a:t> </a:t>
            </a:r>
            <a:r>
              <a:rPr lang="vi-VN" sz="7200" dirty="0">
                <a:latin typeface="HP001" pitchFamily="34" charset="-93"/>
                <a:ea typeface="HP001" pitchFamily="34" charset="-93"/>
              </a:rPr>
              <a:t>łp</a:t>
            </a:r>
          </a:p>
        </p:txBody>
      </p:sp>
      <p:sp>
        <p:nvSpPr>
          <p:cNvPr id="11" name="TextBox 10"/>
          <p:cNvSpPr txBox="1"/>
          <p:nvPr/>
        </p:nvSpPr>
        <p:spPr>
          <a:xfrm>
            <a:off x="6084733" y="2533986"/>
            <a:ext cx="1255472" cy="1200329"/>
          </a:xfrm>
          <a:prstGeom prst="rect">
            <a:avLst/>
          </a:prstGeom>
          <a:noFill/>
        </p:spPr>
        <p:txBody>
          <a:bodyPr wrap="none" rtlCol="0">
            <a:spAutoFit/>
          </a:bodyPr>
          <a:lstStyle/>
          <a:p>
            <a:r>
              <a:rPr lang="el-GR" sz="7200" dirty="0">
                <a:latin typeface="HP001" pitchFamily="34" charset="-93"/>
                <a:ea typeface="HP001" pitchFamily="34" charset="-93"/>
              </a:rPr>
              <a:t> </a:t>
            </a:r>
            <a:r>
              <a:rPr lang="vi-VN" sz="7200" dirty="0">
                <a:latin typeface="HP001" pitchFamily="34" charset="-93"/>
                <a:ea typeface="HP001" pitchFamily="34" charset="-93"/>
              </a:rPr>
              <a:t>Łp</a:t>
            </a:r>
          </a:p>
        </p:txBody>
      </p:sp>
      <p:sp>
        <p:nvSpPr>
          <p:cNvPr id="15" name="TextBox 14"/>
          <p:cNvSpPr txBox="1"/>
          <p:nvPr/>
        </p:nvSpPr>
        <p:spPr>
          <a:xfrm>
            <a:off x="8061546" y="2533986"/>
            <a:ext cx="1534394" cy="1200329"/>
          </a:xfrm>
          <a:prstGeom prst="rect">
            <a:avLst/>
          </a:prstGeom>
          <a:noFill/>
        </p:spPr>
        <p:txBody>
          <a:bodyPr wrap="none" rtlCol="0">
            <a:spAutoFit/>
          </a:bodyPr>
          <a:lstStyle/>
          <a:p>
            <a:r>
              <a:rPr lang="el-GR" sz="7200" dirty="0">
                <a:latin typeface="HP001" pitchFamily="34" charset="-93"/>
                <a:ea typeface="HP001" pitchFamily="34" charset="-93"/>
              </a:rPr>
              <a:t> </a:t>
            </a:r>
            <a:r>
              <a:rPr lang="vi-VN" sz="7200" dirty="0">
                <a:latin typeface="HP001" pitchFamily="34" charset="-93"/>
                <a:ea typeface="HP001" pitchFamily="34" charset="-93"/>
              </a:rPr>
              <a:t>Ďp</a:t>
            </a:r>
          </a:p>
        </p:txBody>
      </p:sp>
      <p:sp>
        <p:nvSpPr>
          <p:cNvPr id="16" name="TextBox 15"/>
          <p:cNvSpPr txBox="1"/>
          <p:nvPr/>
        </p:nvSpPr>
        <p:spPr>
          <a:xfrm>
            <a:off x="995819" y="3983413"/>
            <a:ext cx="2021707" cy="1200329"/>
          </a:xfrm>
          <a:prstGeom prst="rect">
            <a:avLst/>
          </a:prstGeom>
          <a:noFill/>
        </p:spPr>
        <p:txBody>
          <a:bodyPr wrap="none" rtlCol="0">
            <a:spAutoFit/>
          </a:bodyPr>
          <a:lstStyle/>
          <a:p>
            <a:r>
              <a:rPr lang="el-GR" sz="7200" dirty="0">
                <a:latin typeface="HP001" pitchFamily="34" charset="-93"/>
                <a:ea typeface="HP001" pitchFamily="34" charset="-93"/>
              </a:rPr>
              <a:t>  χ</a:t>
            </a:r>
            <a:r>
              <a:rPr lang="vi-VN" sz="7200" dirty="0">
                <a:latin typeface="HP001" pitchFamily="34" charset="-93"/>
                <a:ea typeface="HP001" pitchFamily="34" charset="-93"/>
              </a:rPr>
              <a:t>ĺp</a:t>
            </a:r>
          </a:p>
        </p:txBody>
      </p:sp>
      <p:sp>
        <p:nvSpPr>
          <p:cNvPr id="17" name="TextBox 16"/>
          <p:cNvSpPr txBox="1"/>
          <p:nvPr/>
        </p:nvSpPr>
        <p:spPr>
          <a:xfrm>
            <a:off x="2911338" y="3983413"/>
            <a:ext cx="3749744" cy="1200329"/>
          </a:xfrm>
          <a:prstGeom prst="rect">
            <a:avLst/>
          </a:prstGeom>
          <a:noFill/>
        </p:spPr>
        <p:txBody>
          <a:bodyPr wrap="none" rtlCol="0">
            <a:spAutoFit/>
          </a:bodyPr>
          <a:lstStyle/>
          <a:p>
            <a:r>
              <a:rPr lang="el-GR" sz="7200" dirty="0">
                <a:latin typeface="HP001" pitchFamily="34" charset="-93"/>
                <a:ea typeface="HP001" pitchFamily="34" charset="-93"/>
              </a:rPr>
              <a:t>  λ</a:t>
            </a:r>
            <a:r>
              <a:rPr lang="vi-VN" sz="7200" dirty="0">
                <a:latin typeface="HP001" pitchFamily="34" charset="-93"/>
                <a:ea typeface="HP001" pitchFamily="34" charset="-93"/>
              </a:rPr>
              <a:t>Űm </a:t>
            </a:r>
            <a:r>
              <a:rPr lang="el-GR" sz="7200" dirty="0">
                <a:latin typeface="HP001" pitchFamily="34" charset="-93"/>
                <a:ea typeface="HP001" pitchFamily="34" charset="-93"/>
              </a:rPr>
              <a:t>λ</a:t>
            </a:r>
            <a:r>
              <a:rPr lang="vi-VN" sz="7200" dirty="0">
                <a:latin typeface="HP001" pitchFamily="34" charset="-93"/>
                <a:ea typeface="HP001" pitchFamily="34" charset="-93"/>
              </a:rPr>
              <a:t>Żp</a:t>
            </a:r>
          </a:p>
        </p:txBody>
      </p:sp>
      <p:sp>
        <p:nvSpPr>
          <p:cNvPr id="18" name="TextBox 17"/>
          <p:cNvSpPr txBox="1"/>
          <p:nvPr/>
        </p:nvSpPr>
        <p:spPr>
          <a:xfrm>
            <a:off x="7186470" y="3981692"/>
            <a:ext cx="3562194" cy="1200329"/>
          </a:xfrm>
          <a:prstGeom prst="rect">
            <a:avLst/>
          </a:prstGeom>
          <a:noFill/>
        </p:spPr>
        <p:txBody>
          <a:bodyPr wrap="none" rtlCol="0">
            <a:spAutoFit/>
          </a:bodyPr>
          <a:lstStyle/>
          <a:p>
            <a:r>
              <a:rPr lang="el-GR" sz="7200" dirty="0">
                <a:latin typeface="HP001" pitchFamily="34" charset="-93"/>
                <a:ea typeface="HP001" pitchFamily="34" charset="-93"/>
              </a:rPr>
              <a:t> λ</a:t>
            </a:r>
            <a:r>
              <a:rPr lang="vi-VN" sz="7200" dirty="0">
                <a:latin typeface="HP001" pitchFamily="34" charset="-93"/>
                <a:ea typeface="HP001" pitchFamily="34" charset="-93"/>
              </a:rPr>
              <a:t>Ǽp Ȥ</a:t>
            </a:r>
            <a:r>
              <a:rPr lang="el-GR" sz="7200" dirty="0">
                <a:latin typeface="HP001" pitchFamily="34" charset="-93"/>
                <a:ea typeface="HP001" pitchFamily="34" charset="-93"/>
              </a:rPr>
              <a:t>Ν</a:t>
            </a:r>
            <a:r>
              <a:rPr lang="vi-VN" sz="7200" dirty="0">
                <a:latin typeface="HP001" pitchFamily="34" charset="-93"/>
                <a:ea typeface="HP001" pitchFamily="34" charset="-93"/>
              </a:rPr>
              <a:t>n</a:t>
            </a:r>
          </a:p>
        </p:txBody>
      </p:sp>
      <p:grpSp>
        <p:nvGrpSpPr>
          <p:cNvPr id="12" name="Group 11">
            <a:extLst>
              <a:ext uri="{FF2B5EF4-FFF2-40B4-BE49-F238E27FC236}">
                <a16:creationId xmlns:a16="http://schemas.microsoft.com/office/drawing/2014/main" id="{3B3B9D32-51E2-46A9-8082-FC5570FC1916}"/>
              </a:ext>
            </a:extLst>
          </p:cNvPr>
          <p:cNvGrpSpPr/>
          <p:nvPr/>
        </p:nvGrpSpPr>
        <p:grpSpPr>
          <a:xfrm>
            <a:off x="1752600" y="122904"/>
            <a:ext cx="2514600" cy="838200"/>
            <a:chOff x="228600" y="228600"/>
            <a:chExt cx="2514600" cy="838200"/>
          </a:xfrm>
        </p:grpSpPr>
        <p:sp>
          <p:nvSpPr>
            <p:cNvPr id="13" name="Rounded Rectangle 11">
              <a:extLst>
                <a:ext uri="{FF2B5EF4-FFF2-40B4-BE49-F238E27FC236}">
                  <a16:creationId xmlns:a16="http://schemas.microsoft.com/office/drawing/2014/main" id="{0FF524F3-0809-40C6-A46B-3F2A50104D11}"/>
                </a:ext>
              </a:extLst>
            </p:cNvPr>
            <p:cNvSpPr/>
            <p:nvPr/>
          </p:nvSpPr>
          <p:spPr>
            <a:xfrm>
              <a:off x="961104" y="275304"/>
              <a:ext cx="1782096"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4800" b="1" dirty="0" err="1">
                  <a:solidFill>
                    <a:schemeClr val="bg1"/>
                  </a:solidFill>
                </a:rPr>
                <a:t>Viết</a:t>
              </a:r>
              <a:r>
                <a:rPr lang="en-US" sz="4800" b="1" dirty="0">
                  <a:solidFill>
                    <a:schemeClr val="bg1"/>
                  </a:solidFill>
                </a:rPr>
                <a:t> </a:t>
              </a:r>
              <a:endParaRPr lang="vi-VN" sz="4800" b="1" dirty="0">
                <a:solidFill>
                  <a:schemeClr val="bg1"/>
                </a:solidFill>
              </a:endParaRPr>
            </a:p>
          </p:txBody>
        </p:sp>
        <p:sp>
          <p:nvSpPr>
            <p:cNvPr id="14" name="Oval 13">
              <a:extLst>
                <a:ext uri="{FF2B5EF4-FFF2-40B4-BE49-F238E27FC236}">
                  <a16:creationId xmlns:a16="http://schemas.microsoft.com/office/drawing/2014/main" id="{E2898327-9643-41AC-AE13-B4B778FA5B39}"/>
                </a:ext>
              </a:extLst>
            </p:cNvPr>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3</a:t>
              </a:r>
              <a:endParaRPr lang="vi-VN" sz="4800" b="1" dirty="0">
                <a:solidFill>
                  <a:schemeClr val="bg2">
                    <a:lumMod val="10000"/>
                  </a:schemeClr>
                </a:solidFill>
              </a:endParaRPr>
            </a:p>
          </p:txBody>
        </p:sp>
      </p:grpSp>
    </p:spTree>
    <p:extLst>
      <p:ext uri="{BB962C8B-B14F-4D97-AF65-F5344CB8AC3E}">
        <p14:creationId xmlns:p14="http://schemas.microsoft.com/office/powerpoint/2010/main" val="679199868"/>
      </p:ext>
    </p:extLst>
  </p:cSld>
  <p:clrMapOvr>
    <a:masterClrMapping/>
  </p:clrMapOvr>
  <p:transition advTm="664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365983" y="172026"/>
            <a:ext cx="1387349"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p>
        </p:txBody>
      </p:sp>
      <p:sp>
        <p:nvSpPr>
          <p:cNvPr id="5" name="Oval 4"/>
          <p:cNvSpPr/>
          <p:nvPr/>
        </p:nvSpPr>
        <p:spPr>
          <a:xfrm>
            <a:off x="0" y="224713"/>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
        <p:nvSpPr>
          <p:cNvPr id="6" name="TextBox 5"/>
          <p:cNvSpPr txBox="1"/>
          <p:nvPr/>
        </p:nvSpPr>
        <p:spPr>
          <a:xfrm>
            <a:off x="76200" y="3826412"/>
            <a:ext cx="11910646" cy="28007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smtClean="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Dịp </a:t>
            </a:r>
            <a:r>
              <a:rPr kumimoji="0" lang="en-US" sz="44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nghỉ lễ, nhà Hà có chú Tư và cô Lan đến chơi. Mẹ nấu súp gà, cơm nếp và rán cá chép. Hà giúp mẹ rửa rau quả và sắp xếp bát đĩa. Bố thì dọn dẹp nhà cửa. Nhà hôm nay thật là vui.</a:t>
            </a:r>
          </a:p>
        </p:txBody>
      </p:sp>
      <p:pic>
        <p:nvPicPr>
          <p:cNvPr id="13" name="Picture 12" descr="118452868_583303069033386_1946858051399822009_n.jpg"/>
          <p:cNvPicPr>
            <a:picLocks noChangeAspect="1"/>
          </p:cNvPicPr>
          <p:nvPr/>
        </p:nvPicPr>
        <p:blipFill>
          <a:blip r:embed="rId2" cstate="print"/>
          <a:stretch>
            <a:fillRect/>
          </a:stretch>
        </p:blipFill>
        <p:spPr>
          <a:xfrm>
            <a:off x="2819400" y="253457"/>
            <a:ext cx="7874097" cy="3362178"/>
          </a:xfrm>
          <a:prstGeom prst="rect">
            <a:avLst/>
          </a:prstGeom>
        </p:spPr>
      </p:pic>
      <p:sp>
        <p:nvSpPr>
          <p:cNvPr id="7" name="TextBox 6"/>
          <p:cNvSpPr txBox="1"/>
          <p:nvPr/>
        </p:nvSpPr>
        <p:spPr>
          <a:xfrm>
            <a:off x="83859" y="3826411"/>
            <a:ext cx="11910646" cy="28007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a:t>
            </a:r>
            <a:r>
              <a:rPr kumimoji="0" lang="en-US" sz="4400" b="1" i="0" u="none" strike="noStrike" kern="1200" cap="none" spc="0" normalizeH="0" baseline="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ịp</a:t>
            </a:r>
            <a:r>
              <a:rPr kumimoji="0" lang="en-US" sz="44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 lễ, nhà Hà có chú Tư và cô Lan đến chơi. Mẹ nấu s</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úp</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gà, cơm n</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ếp</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và rán cá ch</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ép</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Hà gi</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úp</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mẹ rửa rau quả và sắp x</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ếp</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bát đĩa. Bố thì dọn d</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ẹp</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nhà cửa. Nhà hôm nay thật là vui.</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52600" y="228600"/>
            <a:ext cx="2209800" cy="838200"/>
            <a:chOff x="228600" y="228600"/>
            <a:chExt cx="2209800" cy="838200"/>
          </a:xfrm>
        </p:grpSpPr>
        <p:sp>
          <p:nvSpPr>
            <p:cNvPr id="15" name="Rounded Rectangle 14"/>
            <p:cNvSpPr/>
            <p:nvPr/>
          </p:nvSpPr>
          <p:spPr>
            <a:xfrm>
              <a:off x="761999" y="228600"/>
              <a:ext cx="1676401" cy="8382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Nói</a:t>
              </a:r>
              <a:endParaRPr lang="vi-VN" sz="4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5</a:t>
              </a:r>
              <a:endParaRPr lang="vi-VN"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itle 1"/>
          <p:cNvSpPr>
            <a:spLocks noGrp="1"/>
          </p:cNvSpPr>
          <p:nvPr>
            <p:ph type="title"/>
          </p:nvPr>
        </p:nvSpPr>
        <p:spPr>
          <a:xfrm>
            <a:off x="2155208" y="813955"/>
            <a:ext cx="8229600" cy="1143000"/>
          </a:xfrm>
        </p:spPr>
        <p:txBody>
          <a:bodyPr>
            <a:normAutofit/>
          </a:bodyPr>
          <a:lstStyle/>
          <a:p>
            <a:r>
              <a:rPr lang="en-US" sz="3600" b="1" dirty="0">
                <a:latin typeface="Arial-Rounded" panose="020B0500000000000000" pitchFamily="34" charset="0"/>
                <a:ea typeface="Arial-Rounded" panose="020B0500000000000000" pitchFamily="34" charset="0"/>
                <a:cs typeface="Arial-Rounded" panose="020B0500000000000000" pitchFamily="34" charset="0"/>
              </a:rPr>
              <a:t>Khi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nhà</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khách</a:t>
            </a:r>
            <a:endParaRPr lang="vi-VN" sz="36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7778"/>
          <a:stretch/>
        </p:blipFill>
        <p:spPr>
          <a:xfrm>
            <a:off x="1503218" y="1970810"/>
            <a:ext cx="9164782" cy="4887190"/>
          </a:xfrm>
          <a:prstGeom prst="rect">
            <a:avLst/>
          </a:prstGeom>
        </p:spPr>
      </p:pic>
    </p:spTree>
    <p:extLst>
      <p:ext uri="{BB962C8B-B14F-4D97-AF65-F5344CB8AC3E}">
        <p14:creationId xmlns:p14="http://schemas.microsoft.com/office/powerpoint/2010/main" val="63699851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85525" y="0"/>
            <a:ext cx="11931684" cy="6453351"/>
          </a:xfrm>
          <a:prstGeom prst="rect">
            <a:avLst/>
          </a:prstGeom>
        </p:spPr>
      </p:pic>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821581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anh lớ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đèn pin">
            <a:extLst>
              <a:ext uri="{FF2B5EF4-FFF2-40B4-BE49-F238E27FC236}">
                <a16:creationId xmlns:a16="http://schemas.microsoft.com/office/drawing/2014/main" id="{4FBFFB78-2AE0-42A5-9AD9-754543735CEE}"/>
              </a:ext>
            </a:extLst>
          </p:cNvPr>
          <p:cNvSpPr txBox="1"/>
          <p:nvPr/>
        </p:nvSpPr>
        <p:spPr>
          <a:xfrm>
            <a:off x="8305844" y="4506247"/>
            <a:ext cx="3104885" cy="861766"/>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5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r>
              <a:rPr kumimoji="0" lang="es-ES_tradnl" sz="5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s-ES_tradnl" sz="5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s-ES_tradnl" sz="5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nến</a:t>
            </a:r>
            <a:endParaRPr kumimoji="0" lang="es-ES" sz="5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mũ len">
            <a:extLst>
              <a:ext uri="{FF2B5EF4-FFF2-40B4-BE49-F238E27FC236}">
                <a16:creationId xmlns:a16="http://schemas.microsoft.com/office/drawing/2014/main" id="{4FBFFB78-2AE0-42A5-9AD9-754543735CEE}"/>
              </a:ext>
            </a:extLst>
          </p:cNvPr>
          <p:cNvSpPr txBox="1"/>
          <p:nvPr/>
        </p:nvSpPr>
        <p:spPr>
          <a:xfrm>
            <a:off x="8297888" y="4451237"/>
            <a:ext cx="3104075"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5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đầu</a:t>
            </a:r>
            <a:r>
              <a:rPr lang="es-ES_tradnl" sz="5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s-ES_tradnl" sz="5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bếp</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mưa phùn">
            <a:extLst>
              <a:ext uri="{FF2B5EF4-FFF2-40B4-BE49-F238E27FC236}">
                <a16:creationId xmlns:a16="http://schemas.microsoft.com/office/drawing/2014/main" id="{4FBFFB78-2AE0-42A5-9AD9-754543735CEE}"/>
              </a:ext>
            </a:extLst>
          </p:cNvPr>
          <p:cNvSpPr txBox="1"/>
          <p:nvPr/>
        </p:nvSpPr>
        <p:spPr>
          <a:xfrm>
            <a:off x="7961950" y="4451095"/>
            <a:ext cx="3639970"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5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nép</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dế mèn">
            <a:extLst>
              <a:ext uri="{FF2B5EF4-FFF2-40B4-BE49-F238E27FC236}">
                <a16:creationId xmlns:a16="http://schemas.microsoft.com/office/drawing/2014/main" id="{4FBFFB78-2AE0-42A5-9AD9-754543735CEE}"/>
              </a:ext>
            </a:extLst>
          </p:cNvPr>
          <p:cNvSpPr txBox="1"/>
          <p:nvPr/>
        </p:nvSpPr>
        <p:spPr>
          <a:xfrm>
            <a:off x="8115178" y="4451237"/>
            <a:ext cx="3112841"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5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a:t>
            </a:r>
            <a:r>
              <a:rPr kumimoji="0" lang="es-ES_tradnl" sz="5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úp</a:t>
            </a:r>
            <a:r>
              <a:rPr kumimoji="0" lang="es-ES_tradnl" sz="5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s-ES_tradnl" sz="5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míp</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bản tin">
            <a:extLst>
              <a:ext uri="{FF2B5EF4-FFF2-40B4-BE49-F238E27FC236}">
                <a16:creationId xmlns:a16="http://schemas.microsoft.com/office/drawing/2014/main" id="{4FBFFB78-2AE0-42A5-9AD9-754543735CEE}"/>
              </a:ext>
            </a:extLst>
          </p:cNvPr>
          <p:cNvSpPr txBox="1"/>
          <p:nvPr/>
        </p:nvSpPr>
        <p:spPr>
          <a:xfrm>
            <a:off x="8225515" y="4464286"/>
            <a:ext cx="3112841"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5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t>
            </a:r>
            <a:r>
              <a:rPr kumimoji="0" lang="es-ES_tradnl" sz="5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ìm</a:t>
            </a:r>
            <a:r>
              <a:rPr kumimoji="0" lang="es-ES_tradnl" sz="5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s-ES_tradnl" sz="5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bịp</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cun con">
            <a:extLst>
              <a:ext uri="{FF2B5EF4-FFF2-40B4-BE49-F238E27FC236}">
                <a16:creationId xmlns:a16="http://schemas.microsoft.com/office/drawing/2014/main" id="{4FBFFB78-2AE0-42A5-9AD9-754543735CEE}"/>
              </a:ext>
            </a:extLst>
          </p:cNvPr>
          <p:cNvSpPr txBox="1"/>
          <p:nvPr/>
        </p:nvSpPr>
        <p:spPr>
          <a:xfrm>
            <a:off x="8123944" y="4581486"/>
            <a:ext cx="3104885"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5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búp</a:t>
            </a:r>
            <a:r>
              <a:rPr lang="es-ES_tradnl" sz="5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sen</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giỏ đự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9225" y="4588694"/>
            <a:ext cx="4022747" cy="2591602"/>
          </a:xfrm>
          <a:prstGeom prst="rect">
            <a:avLst/>
          </a:prstGeom>
        </p:spPr>
      </p:pic>
      <p:grpSp>
        <p:nvGrpSpPr>
          <p:cNvPr id="6" name="Group 1"/>
          <p:cNvGrpSpPr/>
          <p:nvPr/>
        </p:nvGrpSpPr>
        <p:grpSpPr>
          <a:xfrm>
            <a:off x="2370802" y="619445"/>
            <a:ext cx="1556676" cy="1048433"/>
            <a:chOff x="2341807" y="722423"/>
            <a:chExt cx="1167507" cy="1048431"/>
          </a:xfrm>
        </p:grpSpPr>
        <p:pic>
          <p:nvPicPr>
            <p:cNvPr id="7" name="Picture 6">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5989" y="722423"/>
              <a:ext cx="994475" cy="994475"/>
            </a:xfrm>
            <a:prstGeom prst="rect">
              <a:avLst/>
            </a:prstGeom>
            <a:effectLst>
              <a:outerShdw blurRad="50800" dist="38100" dir="2700000" algn="tl" rotWithShape="0">
                <a:prstClr val="black">
                  <a:alpha val="40000"/>
                </a:prstClr>
              </a:outerShdw>
            </a:effectLst>
          </p:spPr>
        </p:pic>
        <p:sp>
          <p:nvSpPr>
            <p:cNvPr id="8" name="1">
              <a:extLst>
                <a:ext uri="{FF2B5EF4-FFF2-40B4-BE49-F238E27FC236}">
                  <a16:creationId xmlns:a16="http://schemas.microsoft.com/office/drawing/2014/main" id="{BE3211B7-5C00-41C9-ADD5-6A89B04AD8A0}"/>
                </a:ext>
              </a:extLst>
            </p:cNvPr>
            <p:cNvSpPr txBox="1"/>
            <p:nvPr/>
          </p:nvSpPr>
          <p:spPr>
            <a:xfrm>
              <a:off x="2341807" y="1001415"/>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1</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0" name="Group 2"/>
          <p:cNvGrpSpPr/>
          <p:nvPr/>
        </p:nvGrpSpPr>
        <p:grpSpPr>
          <a:xfrm>
            <a:off x="4250540" y="2642322"/>
            <a:ext cx="1556676" cy="1048433"/>
            <a:chOff x="5632842" y="2105111"/>
            <a:chExt cx="1167507" cy="1048431"/>
          </a:xfrm>
        </p:grpSpPr>
        <p:pic>
          <p:nvPicPr>
            <p:cNvPr id="11" name="2">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7024" y="2105111"/>
              <a:ext cx="994475" cy="994475"/>
            </a:xfrm>
            <a:prstGeom prst="rect">
              <a:avLst/>
            </a:prstGeom>
            <a:effectLst>
              <a:outerShdw blurRad="50800" dist="38100" dir="2700000" algn="tl" rotWithShape="0">
                <a:prstClr val="black">
                  <a:alpha val="40000"/>
                </a:prstClr>
              </a:outerShdw>
            </a:effectLst>
          </p:spPr>
        </p:pic>
        <p:sp>
          <p:nvSpPr>
            <p:cNvPr id="12" name="2">
              <a:extLst>
                <a:ext uri="{FF2B5EF4-FFF2-40B4-BE49-F238E27FC236}">
                  <a16:creationId xmlns:a16="http://schemas.microsoft.com/office/drawing/2014/main" id="{BE3211B7-5C00-41C9-ADD5-6A89B04AD8A0}"/>
                </a:ext>
              </a:extLst>
            </p:cNvPr>
            <p:cNvSpPr txBox="1"/>
            <p:nvPr/>
          </p:nvSpPr>
          <p:spPr>
            <a:xfrm>
              <a:off x="5632842" y="2384103"/>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3" name="Group 13"/>
          <p:cNvGrpSpPr/>
          <p:nvPr/>
        </p:nvGrpSpPr>
        <p:grpSpPr>
          <a:xfrm>
            <a:off x="1070082" y="1990174"/>
            <a:ext cx="1556676" cy="1048433"/>
            <a:chOff x="1559230" y="2459387"/>
            <a:chExt cx="1167507" cy="1048431"/>
          </a:xfrm>
        </p:grpSpPr>
        <p:pic>
          <p:nvPicPr>
            <p:cNvPr id="14" name="Picture 13">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BE3211B7-5C00-41C9-ADD5-6A89B04AD8A0}"/>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4"/>
          <p:cNvGrpSpPr/>
          <p:nvPr/>
        </p:nvGrpSpPr>
        <p:grpSpPr>
          <a:xfrm>
            <a:off x="4266986" y="435444"/>
            <a:ext cx="1556676" cy="1048433"/>
            <a:chOff x="1559230" y="2459387"/>
            <a:chExt cx="1167507" cy="1048431"/>
          </a:xfrm>
        </p:grpSpPr>
        <p:pic>
          <p:nvPicPr>
            <p:cNvPr id="17" name="Picture 16">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18" name="4">
              <a:extLst>
                <a:ext uri="{FF2B5EF4-FFF2-40B4-BE49-F238E27FC236}">
                  <a16:creationId xmlns:a16="http://schemas.microsoft.com/office/drawing/2014/main" id="{BE3211B7-5C00-41C9-ADD5-6A89B04AD8A0}"/>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5"/>
          <p:cNvGrpSpPr/>
          <p:nvPr/>
        </p:nvGrpSpPr>
        <p:grpSpPr>
          <a:xfrm>
            <a:off x="3087600" y="1850678"/>
            <a:ext cx="1556676" cy="1048433"/>
            <a:chOff x="1559230" y="2459387"/>
            <a:chExt cx="1167507" cy="1048431"/>
          </a:xfrm>
        </p:grpSpPr>
        <p:pic>
          <p:nvPicPr>
            <p:cNvPr id="20" name="Picture 19">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1" name="5">
              <a:extLst>
                <a:ext uri="{FF2B5EF4-FFF2-40B4-BE49-F238E27FC236}">
                  <a16:creationId xmlns:a16="http://schemas.microsoft.com/office/drawing/2014/main" id="{BE3211B7-5C00-41C9-ADD5-6A89B04AD8A0}"/>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5</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2" name="Group 22"/>
          <p:cNvGrpSpPr/>
          <p:nvPr/>
        </p:nvGrpSpPr>
        <p:grpSpPr>
          <a:xfrm>
            <a:off x="5214411" y="1608631"/>
            <a:ext cx="1556676" cy="1048433"/>
            <a:chOff x="1559230" y="2459387"/>
            <a:chExt cx="1167507" cy="1048431"/>
          </a:xfrm>
        </p:grpSpPr>
        <p:pic>
          <p:nvPicPr>
            <p:cNvPr id="23" name="Picture 22">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BE3211B7-5C00-41C9-ADD5-6A89B04AD8A0}"/>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6</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6" name="Oval mặt trời"/>
          <p:cNvSpPr/>
          <p:nvPr/>
        </p:nvSpPr>
        <p:spPr>
          <a:xfrm>
            <a:off x="9214338" y="1226807"/>
            <a:ext cx="1242655" cy="1204310"/>
          </a:xfrm>
          <a:prstGeom prst="ellipse">
            <a:avLst/>
          </a:prstGeom>
          <a:solidFill>
            <a:srgbClr val="FFC000"/>
          </a:solidFill>
          <a:ln>
            <a:solidFill>
              <a:srgbClr val="F4A956"/>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936750" y="498496"/>
            <a:ext cx="649817" cy="487363"/>
          </a:xfrm>
          <a:prstGeom prst="rect">
            <a:avLst/>
          </a:prstGeom>
        </p:spPr>
      </p:pic>
      <p:pic>
        <p:nvPicPr>
          <p:cNvPr id="33"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936751" y="1192959"/>
            <a:ext cx="649817" cy="487363"/>
          </a:xfrm>
          <a:prstGeom prst="rect">
            <a:avLst/>
          </a:prstGeom>
        </p:spPr>
      </p:pic>
      <p:pic>
        <p:nvPicPr>
          <p:cNvPr id="34"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936752" y="1717175"/>
            <a:ext cx="649817" cy="487363"/>
          </a:xfrm>
          <a:prstGeom prst="rect">
            <a:avLst/>
          </a:prstGeom>
        </p:spPr>
      </p:pic>
      <p:pic>
        <p:nvPicPr>
          <p:cNvPr id="3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58254" y="2187436"/>
            <a:ext cx="649817" cy="487363"/>
          </a:xfrm>
          <a:prstGeom prst="rect">
            <a:avLst/>
          </a:prstGeom>
        </p:spPr>
      </p:pic>
      <p:pic>
        <p:nvPicPr>
          <p:cNvPr id="3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83326" y="2621253"/>
            <a:ext cx="745237" cy="487363"/>
          </a:xfrm>
          <a:prstGeom prst="rect">
            <a:avLst/>
          </a:prstGeom>
        </p:spPr>
      </p:pic>
      <p:pic>
        <p:nvPicPr>
          <p:cNvPr id="37"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98683" y="3167056"/>
            <a:ext cx="649817" cy="487363"/>
          </a:xfrm>
          <a:prstGeom prst="rect">
            <a:avLst/>
          </a:prstGeom>
        </p:spPr>
      </p:pic>
      <p:sp>
        <p:nvSpPr>
          <p:cNvPr id="38" name="trò chơi hái táo">
            <a:extLst>
              <a:ext uri="{FF2B5EF4-FFF2-40B4-BE49-F238E27FC236}">
                <a16:creationId xmlns:a16="http://schemas.microsoft.com/office/drawing/2014/main" id="{6A09F3A1-02AB-44DC-8258-7AE50EC14C7F}"/>
              </a:ext>
            </a:extLst>
          </p:cNvPr>
          <p:cNvSpPr/>
          <p:nvPr/>
        </p:nvSpPr>
        <p:spPr>
          <a:xfrm>
            <a:off x="6267266" y="-19255"/>
            <a:ext cx="6023643" cy="86177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5000" b="1" i="0" u="none" strike="noStrike" kern="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5000" b="1" i="0" u="none" strike="noStrike" kern="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Hái</a:t>
            </a:r>
            <a:r>
              <a:rPr kumimoji="0" lang="en-US" sz="5000" b="1" i="0" u="none" strike="noStrike" kern="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táo</a:t>
            </a:r>
            <a:endParaRPr kumimoji="0" lang="en-US" sz="5000" b="1" i="0" u="none" strike="noStrike" kern="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Arrow: Right 1">
            <a:hlinkClick r:id="rId10" action="ppaction://hlinksldjump"/>
            <a:extLst>
              <a:ext uri="{FF2B5EF4-FFF2-40B4-BE49-F238E27FC236}">
                <a16:creationId xmlns:a16="http://schemas.microsoft.com/office/drawing/2014/main" id="{3670F0BD-3248-4703-BF8C-031A9E705C20}"/>
              </a:ext>
            </a:extLst>
          </p:cNvPr>
          <p:cNvSpPr/>
          <p:nvPr/>
        </p:nvSpPr>
        <p:spPr>
          <a:xfrm>
            <a:off x="11034318" y="629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Tieng-tinh-tinh-www_nhacchuongvui_com.mp3">
            <a:hlinkClick r:id="" action="ppaction://media"/>
            <a:extLst>
              <a:ext uri="{FF2B5EF4-FFF2-40B4-BE49-F238E27FC236}">
                <a16:creationId xmlns:a16="http://schemas.microsoft.com/office/drawing/2014/main" id="{EBA9B55E-7069-4256-9E8C-73F7AC3C8A2A}"/>
              </a:ext>
            </a:extLst>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98683" y="4056698"/>
            <a:ext cx="649817" cy="487363"/>
          </a:xfrm>
          <a:prstGeom prst="rect">
            <a:avLst/>
          </a:prstGeom>
        </p:spPr>
      </p:pic>
    </p:spTree>
    <p:extLst>
      <p:ext uri="{BB962C8B-B14F-4D97-AF65-F5344CB8AC3E}">
        <p14:creationId xmlns:p14="http://schemas.microsoft.com/office/powerpoint/2010/main" val="413324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1.11111E-6 L 0.00026 -0.02338 " pathEditMode="relative" rAng="0" ptsTypes="AA">
                                      <p:cBhvr>
                                        <p:cTn id="6" dur="250" accel="50000" decel="50000" autoRev="1" fill="hold">
                                          <p:stCondLst>
                                            <p:cond delay="0"/>
                                          </p:stCondLst>
                                        </p:cTn>
                                        <p:tgtEl>
                                          <p:spTgt spid="38"/>
                                        </p:tgtEl>
                                        <p:attrNameLst>
                                          <p:attrName>ppt_x</p:attrName>
                                          <p:attrName>ppt_y</p:attrName>
                                        </p:attrNameLst>
                                      </p:cBhvr>
                                      <p:rCtr x="13" y="-1181"/>
                                    </p:animMotion>
                                    <p:animRot by="1500000">
                                      <p:cBhvr>
                                        <p:cTn id="7" dur="125" fill="hold">
                                          <p:stCondLst>
                                            <p:cond delay="0"/>
                                          </p:stCondLst>
                                        </p:cTn>
                                        <p:tgtEl>
                                          <p:spTgt spid="38"/>
                                        </p:tgtEl>
                                        <p:attrNameLst>
                                          <p:attrName>r</p:attrName>
                                        </p:attrNameLst>
                                      </p:cBhvr>
                                    </p:animRot>
                                    <p:animRot by="-1500000">
                                      <p:cBhvr>
                                        <p:cTn id="8" dur="125" fill="hold">
                                          <p:stCondLst>
                                            <p:cond delay="125"/>
                                          </p:stCondLst>
                                        </p:cTn>
                                        <p:tgtEl>
                                          <p:spTgt spid="38"/>
                                        </p:tgtEl>
                                        <p:attrNameLst>
                                          <p:attrName>r</p:attrName>
                                        </p:attrNameLst>
                                      </p:cBhvr>
                                    </p:animRot>
                                    <p:animRot by="-1500000">
                                      <p:cBhvr>
                                        <p:cTn id="9" dur="125" fill="hold">
                                          <p:stCondLst>
                                            <p:cond delay="250"/>
                                          </p:stCondLst>
                                        </p:cTn>
                                        <p:tgtEl>
                                          <p:spTgt spid="38"/>
                                        </p:tgtEl>
                                        <p:attrNameLst>
                                          <p:attrName>r</p:attrName>
                                        </p:attrNameLst>
                                      </p:cBhvr>
                                    </p:animRot>
                                    <p:animRot by="1500000">
                                      <p:cBhvr>
                                        <p:cTn id="10" dur="125" fill="hold">
                                          <p:stCondLst>
                                            <p:cond delay="375"/>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subTnLst>
                                    <p:audio>
                                      <p:cMediaNode>
                                        <p:cTn display="0" masterRel="sameClick">
                                          <p:stCondLst>
                                            <p:cond evt="begin" delay="0">
                                              <p:tn val="38"/>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subTnLst>
                                    <p:audio>
                                      <p:cMediaNode>
                                        <p:cTn display="0" masterRel="sameClick">
                                          <p:stCondLst>
                                            <p:cond evt="begin" delay="0">
                                              <p:tn val="4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2"/>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00065 -0.03218 L -0.08138 0.66412 " pathEditMode="relative" rAng="0" ptsTypes="AA">
                                      <p:cBhvr>
                                        <p:cTn id="51" dur="2000" fill="hold"/>
                                        <p:tgtEl>
                                          <p:spTgt spid="6"/>
                                        </p:tgtEl>
                                        <p:attrNameLst>
                                          <p:attrName>ppt_x</p:attrName>
                                          <p:attrName>ppt_y</p:attrName>
                                        </p:attrNameLst>
                                      </p:cBhvr>
                                      <p:rCtr x="-4102" y="34815"/>
                                    </p:animMotion>
                                  </p:childTnLst>
                                </p:cTn>
                              </p:par>
                              <p:par>
                                <p:cTn id="52" presetID="1" presetClass="mediacall" presetSubtype="0" fill="hold" nodeType="withEffect">
                                  <p:stCondLst>
                                    <p:cond delay="0"/>
                                  </p:stCondLst>
                                  <p:childTnLst>
                                    <p:cmd type="call" cmd="playFrom(0.0)">
                                      <p:cBhvr>
                                        <p:cTn id="53" dur="3422" fill="hold"/>
                                        <p:tgtEl>
                                          <p:spTgt spid="37"/>
                                        </p:tgtEl>
                                      </p:cBhvr>
                                    </p:cmd>
                                  </p:childTnLst>
                                </p:cTn>
                              </p:par>
                            </p:childTnLst>
                          </p:cTn>
                        </p:par>
                      </p:childTnLst>
                    </p:cTn>
                  </p:par>
                </p:childTnLst>
              </p:cTn>
              <p:nextCondLst>
                <p:cond evt="onClick" delay="0">
                  <p:tgtEl>
                    <p:spTgt spid="9"/>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5.55112E-17 -4.07407E-6 L -0.24323 0.34121 " pathEditMode="relative" rAng="0" ptsTypes="AA">
                                      <p:cBhvr>
                                        <p:cTn id="58" dur="2000" fill="hold"/>
                                        <p:tgtEl>
                                          <p:spTgt spid="10"/>
                                        </p:tgtEl>
                                        <p:attrNameLst>
                                          <p:attrName>ppt_x</p:attrName>
                                          <p:attrName>ppt_y</p:attrName>
                                        </p:attrNameLst>
                                      </p:cBhvr>
                                      <p:rCtr x="-12161" y="17060"/>
                                    </p:animMotion>
                                  </p:childTnLst>
                                </p:cTn>
                              </p:par>
                              <p:par>
                                <p:cTn id="59" presetID="1" presetClass="mediacall" presetSubtype="0" fill="hold" nodeType="withEffect">
                                  <p:stCondLst>
                                    <p:cond delay="0"/>
                                  </p:stCondLst>
                                  <p:childTnLst>
                                    <p:cmd type="call" cmd="playFrom(0.0)">
                                      <p:cBhvr>
                                        <p:cTn id="60" dur="3422" fill="hold"/>
                                        <p:tgtEl>
                                          <p:spTgt spid="32"/>
                                        </p:tgtEl>
                                      </p:cBhvr>
                                    </p:cmd>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2.5E-6 3.33333E-6 L 0.01771 0.45208 " pathEditMode="relative" rAng="0" ptsTypes="AA">
                                      <p:cBhvr>
                                        <p:cTn id="65" dur="2000" fill="hold"/>
                                        <p:tgtEl>
                                          <p:spTgt spid="13"/>
                                        </p:tgtEl>
                                        <p:attrNameLst>
                                          <p:attrName>ppt_x</p:attrName>
                                          <p:attrName>ppt_y</p:attrName>
                                        </p:attrNameLst>
                                      </p:cBhvr>
                                      <p:rCtr x="885" y="22593"/>
                                    </p:animMotion>
                                  </p:childTnLst>
                                </p:cTn>
                              </p:par>
                              <p:par>
                                <p:cTn id="66" presetID="1" presetClass="mediacall" presetSubtype="0" fill="hold" nodeType="withEffect">
                                  <p:stCondLst>
                                    <p:cond delay="0"/>
                                  </p:stCondLst>
                                  <p:childTnLst>
                                    <p:cmd type="call" cmd="playFrom(0.0)">
                                      <p:cBhvr>
                                        <p:cTn id="67" dur="3422" fill="hold"/>
                                        <p:tgtEl>
                                          <p:spTgt spid="33"/>
                                        </p:tgtEl>
                                      </p:cBhvr>
                                    </p:cmd>
                                  </p:child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0.01667 -0.01921 L -0.24739 0.66297 " pathEditMode="relative" rAng="0" ptsTypes="AA">
                                      <p:cBhvr>
                                        <p:cTn id="72" dur="2000" fill="hold"/>
                                        <p:tgtEl>
                                          <p:spTgt spid="16"/>
                                        </p:tgtEl>
                                        <p:attrNameLst>
                                          <p:attrName>ppt_x</p:attrName>
                                          <p:attrName>ppt_y</p:attrName>
                                        </p:attrNameLst>
                                      </p:cBhvr>
                                      <p:rCtr x="-13203" y="34097"/>
                                    </p:animMotion>
                                  </p:childTnLst>
                                </p:cTn>
                              </p:par>
                              <p:par>
                                <p:cTn id="73" presetID="1" presetClass="mediacall" presetSubtype="0" fill="hold" nodeType="withEffect">
                                  <p:stCondLst>
                                    <p:cond delay="0"/>
                                  </p:stCondLst>
                                  <p:childTnLst>
                                    <p:cmd type="call" cmd="playFrom(0.0)">
                                      <p:cBhvr>
                                        <p:cTn id="74" dur="3422" fill="hold"/>
                                        <p:tgtEl>
                                          <p:spTgt spid="34"/>
                                        </p:tgtEl>
                                      </p:cBhvr>
                                    </p:cmd>
                                  </p:childTnLst>
                                </p:cTn>
                              </p:par>
                            </p:childTnLst>
                          </p:cTn>
                        </p:par>
                      </p:childTnLst>
                    </p:cTn>
                  </p:par>
                </p:childTnLst>
              </p:cTn>
              <p:nextCondLst>
                <p:cond evt="onClick" delay="0">
                  <p:tgtEl>
                    <p:spTgt spid="28"/>
                  </p:tgtEl>
                </p:cond>
              </p:nextCondLst>
            </p:seq>
            <p:seq concurrent="1" nextAc="seek">
              <p:cTn id="75" restart="whenNotActive" fill="hold" evtFilter="cancelBubble" nodeType="interactiveSeq">
                <p:stCondLst>
                  <p:cond evt="onClick" delay="0">
                    <p:tgtEl>
                      <p:spTgt spid="29"/>
                    </p:tgtEl>
                  </p:cond>
                </p:stCondLst>
                <p:endSync evt="end" delay="0">
                  <p:rtn val="all"/>
                </p:endSync>
                <p:childTnLst>
                  <p:par>
                    <p:cTn id="76" fill="hold">
                      <p:stCondLst>
                        <p:cond delay="0"/>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2.70833E-6 3.7037E-6 L -0.12878 0.45648 " pathEditMode="relative" rAng="0" ptsTypes="AA">
                                      <p:cBhvr>
                                        <p:cTn id="79" dur="2000" fill="hold"/>
                                        <p:tgtEl>
                                          <p:spTgt spid="19"/>
                                        </p:tgtEl>
                                        <p:attrNameLst>
                                          <p:attrName>ppt_x</p:attrName>
                                          <p:attrName>ppt_y</p:attrName>
                                        </p:attrNameLst>
                                      </p:cBhvr>
                                      <p:rCtr x="-6445" y="22824"/>
                                    </p:animMotion>
                                  </p:childTnLst>
                                </p:cTn>
                              </p:par>
                              <p:par>
                                <p:cTn id="80" presetID="1" presetClass="mediacall" presetSubtype="0" fill="hold" nodeType="withEffect">
                                  <p:stCondLst>
                                    <p:cond delay="0"/>
                                  </p:stCondLst>
                                  <p:childTnLst>
                                    <p:cmd type="call" cmd="playFrom(0.0)">
                                      <p:cBhvr>
                                        <p:cTn id="81" dur="3422" fill="hold"/>
                                        <p:tgtEl>
                                          <p:spTgt spid="35"/>
                                        </p:tgtEl>
                                      </p:cBhvr>
                                    </p:cmd>
                                  </p:childTnLst>
                                </p:cTn>
                              </p:par>
                            </p:childTnLst>
                          </p:cTn>
                        </p:par>
                      </p:childTnLst>
                    </p:cTn>
                  </p:par>
                </p:childTnLst>
              </p:cTn>
              <p:nextCondLst>
                <p:cond evt="onClick" delay="0">
                  <p:tgtEl>
                    <p:spTgt spid="29"/>
                  </p:tgtEl>
                </p:cond>
              </p:nextCondLst>
            </p:seq>
            <p:seq concurrent="1" nextAc="seek">
              <p:cTn id="82" restart="whenNotActive" fill="hold" evtFilter="cancelBubble" nodeType="interactiveSeq">
                <p:stCondLst>
                  <p:cond evt="onClick" delay="0">
                    <p:tgtEl>
                      <p:spTgt spid="30"/>
                    </p:tgtEl>
                  </p:cond>
                </p:stCondLst>
                <p:endSync evt="end" delay="0">
                  <p:rtn val="all"/>
                </p:endSync>
                <p:childTnLst>
                  <p:par>
                    <p:cTn id="83" fill="hold">
                      <p:stCondLst>
                        <p:cond delay="0"/>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3.54167E-6 -0.00139 L -0.29974 0.4919 " pathEditMode="relative" rAng="0" ptsTypes="AA">
                                      <p:cBhvr>
                                        <p:cTn id="86" dur="2000" fill="hold"/>
                                        <p:tgtEl>
                                          <p:spTgt spid="22"/>
                                        </p:tgtEl>
                                        <p:attrNameLst>
                                          <p:attrName>ppt_x</p:attrName>
                                          <p:attrName>ppt_y</p:attrName>
                                        </p:attrNameLst>
                                      </p:cBhvr>
                                      <p:rCtr x="-14987" y="24653"/>
                                    </p:animMotion>
                                  </p:childTnLst>
                                </p:cTn>
                              </p:par>
                              <p:par>
                                <p:cTn id="87" presetID="1" presetClass="mediacall" presetSubtype="0" fill="hold" nodeType="withEffect">
                                  <p:stCondLst>
                                    <p:cond delay="0"/>
                                  </p:stCondLst>
                                  <p:childTnLst>
                                    <p:cmd type="call" cmd="playFrom(0.0)">
                                      <p:cBhvr>
                                        <p:cTn id="88" dur="3422" fill="hold"/>
                                        <p:tgtEl>
                                          <p:spTgt spid="36"/>
                                        </p:tgtEl>
                                      </p:cBhvr>
                                    </p:cmd>
                                  </p:childTnLst>
                                </p:cTn>
                              </p:par>
                            </p:childTnLst>
                          </p:cTn>
                        </p:par>
                      </p:childTnLst>
                    </p:cTn>
                  </p:par>
                </p:childTnLst>
              </p:cTn>
              <p:nextCondLst>
                <p:cond evt="onClick" delay="0">
                  <p:tgtEl>
                    <p:spTgt spid="30"/>
                  </p:tgtEl>
                </p:cond>
              </p:nextCondLst>
            </p:seq>
            <p:audio>
              <p:cMediaNode vol="80000">
                <p:cTn id="89" fill="hold" display="0">
                  <p:stCondLst>
                    <p:cond delay="indefinite"/>
                  </p:stCondLst>
                  <p:endCondLst>
                    <p:cond evt="onStopAudio" delay="0">
                      <p:tgtEl>
                        <p:sldTgt/>
                      </p:tgtEl>
                    </p:cond>
                  </p:endCondLst>
                </p:cTn>
                <p:tgtEl>
                  <p:spTgt spid="32"/>
                </p:tgtEl>
              </p:cMediaNode>
            </p:audio>
            <p:audio>
              <p:cMediaNode vol="80000">
                <p:cTn id="90" fill="hold" display="0">
                  <p:stCondLst>
                    <p:cond delay="indefinite"/>
                  </p:stCondLst>
                  <p:endCondLst>
                    <p:cond evt="onStopAudio" delay="0">
                      <p:tgtEl>
                        <p:sldTgt/>
                      </p:tgtEl>
                    </p:cond>
                  </p:endCondLst>
                </p:cTn>
                <p:tgtEl>
                  <p:spTgt spid="33"/>
                </p:tgtEl>
              </p:cMediaNode>
            </p:audio>
            <p:audio>
              <p:cMediaNode vol="80000">
                <p:cTn id="91" fill="hold" display="0">
                  <p:stCondLst>
                    <p:cond delay="indefinite"/>
                  </p:stCondLst>
                  <p:endCondLst>
                    <p:cond evt="onStopAudio" delay="0">
                      <p:tgtEl>
                        <p:sldTgt/>
                      </p:tgtEl>
                    </p:cond>
                  </p:endCondLst>
                </p:cTn>
                <p:tgtEl>
                  <p:spTgt spid="34"/>
                </p:tgtEl>
              </p:cMediaNode>
            </p:audio>
            <p:audio>
              <p:cMediaNode vol="80000">
                <p:cTn id="92" fill="hold" display="0">
                  <p:stCondLst>
                    <p:cond delay="indefinite"/>
                  </p:stCondLst>
                  <p:endCondLst>
                    <p:cond evt="onStopAudio" delay="0">
                      <p:tgtEl>
                        <p:sldTgt/>
                      </p:tgtEl>
                    </p:cond>
                  </p:endCondLst>
                </p:cTn>
                <p:tgtEl>
                  <p:spTgt spid="35"/>
                </p:tgtEl>
              </p:cMediaNode>
            </p:audio>
            <p:audio>
              <p:cMediaNode vol="80000">
                <p:cTn id="93" fill="hold" display="0">
                  <p:stCondLst>
                    <p:cond delay="indefinite"/>
                  </p:stCondLst>
                  <p:endCondLst>
                    <p:cond evt="onStopAudio" delay="0">
                      <p:tgtEl>
                        <p:sldTgt/>
                      </p:tgtEl>
                    </p:cond>
                  </p:endCondLst>
                </p:cTn>
                <p:tgtEl>
                  <p:spTgt spid="36"/>
                </p:tgtEl>
              </p:cMediaNode>
            </p:audio>
            <p:audio>
              <p:cMediaNode vol="80000">
                <p:cTn id="94" fill="hold" display="0">
                  <p:stCondLst>
                    <p:cond delay="indefinite"/>
                  </p:stCondLst>
                  <p:endCondLst>
                    <p:cond evt="onStopAudio" delay="0">
                      <p:tgtEl>
                        <p:sldTgt/>
                      </p:tgtEl>
                    </p:cond>
                  </p:endCondLst>
                </p:cTn>
                <p:tgtEl>
                  <p:spTgt spid="37"/>
                </p:tgtEl>
              </p:cMediaNode>
            </p:audio>
            <p:audio>
              <p:cMediaNode vol="80000">
                <p:cTn id="95" fill="hold" display="0">
                  <p:stCondLst>
                    <p:cond delay="indefinite"/>
                  </p:stCondLst>
                  <p:endCondLst>
                    <p:cond evt="onStopAudio" delay="0">
                      <p:tgtEl>
                        <p:sldTgt/>
                      </p:tgtEl>
                    </p:cond>
                  </p:endCondLst>
                </p:cTn>
                <p:tgtEl>
                  <p:spTgt spid="42"/>
                </p:tgtEl>
              </p:cMediaNode>
            </p:audio>
            <p:seq concurrent="1" nextAc="seek">
              <p:cTn id="96" restart="whenNotActive" fill="hold" evtFilter="cancelBubble" nodeType="interactiveSeq">
                <p:stCondLst>
                  <p:cond evt="onClick" delay="0">
                    <p:tgtEl>
                      <p:spTgt spid="26"/>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withEffect">
                                  <p:stCondLst>
                                    <p:cond delay="0"/>
                                  </p:stCondLst>
                                  <p:childTnLst>
                                    <p:set>
                                      <p:cBhvr>
                                        <p:cTn id="100" dur="1" fill="hold">
                                          <p:stCondLst>
                                            <p:cond delay="0"/>
                                          </p:stCondLst>
                                        </p:cTn>
                                        <p:tgtEl>
                                          <p:spTgt spid="25"/>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8"/>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9"/>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9" grpId="0" animBg="1"/>
      <p:bldP spid="9" grpId="1"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p:nvPr/>
        </p:nvGrpSpPr>
        <p:grpSpPr bwMode="auto">
          <a:xfrm>
            <a:off x="9605433" y="4648200"/>
            <a:ext cx="2540000" cy="2209800"/>
            <a:chOff x="-216" y="3820"/>
            <a:chExt cx="648" cy="281"/>
          </a:xfrm>
        </p:grpSpPr>
        <p:pic>
          <p:nvPicPr>
            <p:cNvPr id="100355" name="Picture 3" descr="97"/>
            <p:cNvPicPr>
              <a:picLocks noChangeAspect="1" noChangeArrowheads="1" noCrop="1"/>
            </p:cNvPicPr>
            <p:nvPr/>
          </p:nvPicPr>
          <p:blipFill>
            <a:blip r:embed="rId5" cstate="print"/>
            <a:srcRect/>
            <a:stretch>
              <a:fillRect/>
            </a:stretch>
          </p:blipFill>
          <p:spPr bwMode="auto">
            <a:xfrm>
              <a:off x="-48" y="3895"/>
              <a:ext cx="432" cy="206"/>
            </a:xfrm>
            <a:prstGeom prst="rect">
              <a:avLst/>
            </a:prstGeom>
            <a:noFill/>
          </p:spPr>
        </p:pic>
        <p:pic>
          <p:nvPicPr>
            <p:cNvPr id="100356" name="Picture 4" descr="97"/>
            <p:cNvPicPr>
              <a:picLocks noChangeAspect="1" noChangeArrowheads="1" noCrop="1"/>
            </p:cNvPicPr>
            <p:nvPr/>
          </p:nvPicPr>
          <p:blipFill>
            <a:blip r:embed="rId5" cstate="print"/>
            <a:srcRect/>
            <a:stretch>
              <a:fillRect/>
            </a:stretch>
          </p:blipFill>
          <p:spPr bwMode="auto">
            <a:xfrm>
              <a:off x="-216" y="3820"/>
              <a:ext cx="432" cy="206"/>
            </a:xfrm>
            <a:prstGeom prst="rect">
              <a:avLst/>
            </a:prstGeom>
            <a:noFill/>
          </p:spPr>
        </p:pic>
        <p:pic>
          <p:nvPicPr>
            <p:cNvPr id="100357" name="Picture 5" descr="97"/>
            <p:cNvPicPr>
              <a:picLocks noChangeAspect="1" noChangeArrowheads="1" noCrop="1"/>
            </p:cNvPicPr>
            <p:nvPr/>
          </p:nvPicPr>
          <p:blipFill>
            <a:blip r:embed="rId5" cstate="print"/>
            <a:srcRect/>
            <a:stretch>
              <a:fillRect/>
            </a:stretch>
          </p:blipFill>
          <p:spPr bwMode="auto">
            <a:xfrm>
              <a:off x="0" y="3834"/>
              <a:ext cx="432" cy="206"/>
            </a:xfrm>
            <a:prstGeom prst="rect">
              <a:avLst/>
            </a:prstGeom>
            <a:noFill/>
          </p:spPr>
        </p:pic>
      </p:grpSp>
      <p:sp>
        <p:nvSpPr>
          <p:cNvPr id="100358" name="Rectangle 6"/>
          <p:cNvSpPr>
            <a:spLocks noChangeArrowheads="1"/>
          </p:cNvSpPr>
          <p:nvPr/>
        </p:nvSpPr>
        <p:spPr bwMode="auto">
          <a:xfrm>
            <a:off x="1" y="609601"/>
            <a:ext cx="11442700" cy="2938463"/>
          </a:xfrm>
          <a:prstGeom prst="rect">
            <a:avLst/>
          </a:prstGeom>
          <a:noFill/>
          <a:ln w="9525">
            <a:noFill/>
            <a:miter lim="800000"/>
          </a:ln>
          <a:effectLst/>
        </p:spPr>
        <p:txBody>
          <a:bodyPr lIns="82030" tIns="41015" rIns="82030" bIns="41015">
            <a:spAutoFit/>
          </a:bodyPr>
          <a:lstStyle/>
          <a:p>
            <a:pPr marL="0" marR="0" lvl="0" indent="0" algn="ctr" defTabSz="821055" rtl="0" eaLnBrk="0" fontAlgn="auto" latinLnBrk="0" hangingPunct="0">
              <a:lnSpc>
                <a:spcPct val="110000"/>
              </a:lnSpc>
              <a:spcBef>
                <a:spcPct val="50000"/>
              </a:spcBef>
              <a:spcAft>
                <a:spcPts val="0"/>
              </a:spcAft>
              <a:buClrTx/>
              <a:buSzTx/>
              <a:buFontTx/>
              <a:buNone/>
              <a:tabLst/>
              <a:defRPr/>
            </a:pPr>
            <a:endParaRPr kumimoji="0" lang="en-US" sz="5100" b="0" i="0" u="none" strike="noStrike" kern="1200" cap="none" spc="0" normalizeH="0" baseline="0" noProof="0">
              <a:ln>
                <a:noFill/>
              </a:ln>
              <a:solidFill>
                <a:srgbClr val="FF0000"/>
              </a:solidFill>
              <a:effectLst>
                <a:outerShdw blurRad="38100" dist="38100" dir="2700000" algn="tl">
                  <a:srgbClr val="000000"/>
                </a:outerShdw>
              </a:effectLst>
              <a:uLnTx/>
              <a:uFillTx/>
              <a:latin typeface=".VnHelvetInsH" panose="020B7200000000000000" pitchFamily="34" charset="0"/>
              <a:ea typeface="+mn-ea"/>
              <a:cs typeface="+mn-cs"/>
            </a:endParaRPr>
          </a:p>
          <a:p>
            <a:pPr marL="0" marR="0" lvl="0" indent="0" algn="ctr" defTabSz="821055" rtl="0" eaLnBrk="0" fontAlgn="auto" latinLnBrk="0" hangingPunct="0">
              <a:lnSpc>
                <a:spcPct val="110000"/>
              </a:lnSpc>
              <a:spcBef>
                <a:spcPct val="50000"/>
              </a:spcBef>
              <a:spcAft>
                <a:spcPts val="0"/>
              </a:spcAft>
              <a:buClrTx/>
              <a:buSzTx/>
              <a:buFontTx/>
              <a:buNone/>
              <a:tabLst/>
              <a:defRPr/>
            </a:pPr>
            <a:endParaRPr kumimoji="0" lang="en-US" sz="1900" b="0" i="0" u="none" strike="noStrike" kern="1200" cap="none" spc="0" normalizeH="0" baseline="0" noProof="0">
              <a:ln>
                <a:noFill/>
              </a:ln>
              <a:solidFill>
                <a:srgbClr val="FF0000"/>
              </a:solidFill>
              <a:effectLst>
                <a:outerShdw blurRad="38100" dist="38100" dir="2700000" algn="tl">
                  <a:srgbClr val="000000"/>
                </a:outerShdw>
              </a:effectLst>
              <a:uLnTx/>
              <a:uFillTx/>
              <a:latin typeface=".VnHelvetInsH" panose="020B7200000000000000" pitchFamily="34" charset="0"/>
              <a:ea typeface="+mn-ea"/>
              <a:cs typeface="+mn-cs"/>
            </a:endParaRPr>
          </a:p>
          <a:p>
            <a:pPr marL="0" marR="0" lvl="0" indent="0" algn="ctr" defTabSz="821055" rtl="0" eaLnBrk="0" fontAlgn="auto" latinLnBrk="0" hangingPunct="0">
              <a:lnSpc>
                <a:spcPct val="110000"/>
              </a:lnSpc>
              <a:spcBef>
                <a:spcPct val="50000"/>
              </a:spcBef>
              <a:spcAft>
                <a:spcPts val="0"/>
              </a:spcAft>
              <a:buClrTx/>
              <a:buSzTx/>
              <a:buFontTx/>
              <a:buNone/>
              <a:tabLst/>
              <a:defRPr/>
            </a:pPr>
            <a:endParaRPr kumimoji="0" lang="en-US" sz="6300" b="0" i="0" u="none" strike="noStrike" kern="1200" cap="none" spc="0" normalizeH="0" baseline="0" noProof="0">
              <a:ln>
                <a:noFill/>
              </a:ln>
              <a:solidFill>
                <a:srgbClr val="FF0000"/>
              </a:solidFill>
              <a:effectLst>
                <a:outerShdw blurRad="38100" dist="38100" dir="2700000" algn="tl">
                  <a:srgbClr val="000000"/>
                </a:outerShdw>
              </a:effectLst>
              <a:uLnTx/>
              <a:uFillTx/>
              <a:latin typeface=".VnHelvetInsH" panose="020B7200000000000000" pitchFamily="34" charset="0"/>
              <a:ea typeface="+mn-ea"/>
              <a:cs typeface="+mn-cs"/>
            </a:endParaRPr>
          </a:p>
        </p:txBody>
      </p:sp>
      <p:sp>
        <p:nvSpPr>
          <p:cNvPr id="100359" name="Rectangle 7"/>
          <p:cNvSpPr>
            <a:spLocks noChangeArrowheads="1"/>
          </p:cNvSpPr>
          <p:nvPr/>
        </p:nvSpPr>
        <p:spPr bwMode="auto">
          <a:xfrm>
            <a:off x="0" y="-184666"/>
            <a:ext cx="184731" cy="369332"/>
          </a:xfrm>
          <a:prstGeom prst="rect">
            <a:avLst/>
          </a:prstGeom>
          <a:noFill/>
          <a:ln w="9525">
            <a:noFill/>
            <a:miter lim="800000"/>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0360" name="Picture 8" descr="97"/>
          <p:cNvPicPr>
            <a:picLocks noChangeAspect="1" noChangeArrowheads="1" noCrop="1"/>
          </p:cNvPicPr>
          <p:nvPr/>
        </p:nvPicPr>
        <p:blipFill>
          <a:blip r:embed="rId5" cstate="print"/>
          <a:srcRect/>
          <a:stretch>
            <a:fillRect/>
          </a:stretch>
        </p:blipFill>
        <p:spPr bwMode="auto">
          <a:xfrm>
            <a:off x="8534400" y="6019801"/>
            <a:ext cx="914400" cy="411163"/>
          </a:xfrm>
          <a:prstGeom prst="rect">
            <a:avLst/>
          </a:prstGeom>
          <a:noFill/>
        </p:spPr>
      </p:pic>
      <p:pic>
        <p:nvPicPr>
          <p:cNvPr id="100361" name="Picture 9" descr="97"/>
          <p:cNvPicPr>
            <a:picLocks noChangeAspect="1" noChangeArrowheads="1" noCrop="1"/>
          </p:cNvPicPr>
          <p:nvPr/>
        </p:nvPicPr>
        <p:blipFill>
          <a:blip r:embed="rId5" cstate="print"/>
          <a:srcRect/>
          <a:stretch>
            <a:fillRect/>
          </a:stretch>
        </p:blipFill>
        <p:spPr bwMode="auto">
          <a:xfrm>
            <a:off x="8432800" y="5608638"/>
            <a:ext cx="1422400" cy="639762"/>
          </a:xfrm>
          <a:prstGeom prst="rect">
            <a:avLst/>
          </a:prstGeom>
          <a:noFill/>
        </p:spPr>
      </p:pic>
      <p:pic>
        <p:nvPicPr>
          <p:cNvPr id="100362" name="Picture 10" descr="97"/>
          <p:cNvPicPr>
            <a:picLocks noChangeAspect="1" noChangeArrowheads="1" noCrop="1"/>
          </p:cNvPicPr>
          <p:nvPr/>
        </p:nvPicPr>
        <p:blipFill>
          <a:blip r:embed="rId5" cstate="print"/>
          <a:srcRect/>
          <a:stretch>
            <a:fillRect/>
          </a:stretch>
        </p:blipFill>
        <p:spPr bwMode="auto">
          <a:xfrm>
            <a:off x="8432800" y="6021389"/>
            <a:ext cx="914400" cy="327025"/>
          </a:xfrm>
          <a:prstGeom prst="rect">
            <a:avLst/>
          </a:prstGeom>
          <a:noFill/>
        </p:spPr>
      </p:pic>
      <p:pic>
        <p:nvPicPr>
          <p:cNvPr id="100363" name="Picture 11" descr="97"/>
          <p:cNvPicPr>
            <a:picLocks noChangeAspect="1" noChangeArrowheads="1" noCrop="1"/>
          </p:cNvPicPr>
          <p:nvPr/>
        </p:nvPicPr>
        <p:blipFill>
          <a:blip r:embed="rId5" cstate="print"/>
          <a:srcRect/>
          <a:stretch>
            <a:fillRect/>
          </a:stretch>
        </p:blipFill>
        <p:spPr bwMode="auto">
          <a:xfrm>
            <a:off x="8534400" y="6057900"/>
            <a:ext cx="2235200" cy="800100"/>
          </a:xfrm>
          <a:prstGeom prst="rect">
            <a:avLst/>
          </a:prstGeom>
          <a:noFill/>
        </p:spPr>
      </p:pic>
      <p:pic>
        <p:nvPicPr>
          <p:cNvPr id="100364" name="Picture 12" descr="97"/>
          <p:cNvPicPr>
            <a:picLocks noChangeAspect="1" noChangeArrowheads="1" noCrop="1"/>
          </p:cNvPicPr>
          <p:nvPr/>
        </p:nvPicPr>
        <p:blipFill>
          <a:blip r:embed="rId5" cstate="print"/>
          <a:srcRect/>
          <a:stretch>
            <a:fillRect/>
          </a:stretch>
        </p:blipFill>
        <p:spPr bwMode="auto">
          <a:xfrm>
            <a:off x="8534400" y="4724400"/>
            <a:ext cx="1828800" cy="2133600"/>
          </a:xfrm>
          <a:prstGeom prst="rect">
            <a:avLst/>
          </a:prstGeom>
          <a:noFill/>
        </p:spPr>
      </p:pic>
      <p:pic>
        <p:nvPicPr>
          <p:cNvPr id="100365" name="Picture 13" descr="97"/>
          <p:cNvPicPr>
            <a:picLocks noChangeAspect="1" noChangeArrowheads="1" noCrop="1"/>
          </p:cNvPicPr>
          <p:nvPr/>
        </p:nvPicPr>
        <p:blipFill>
          <a:blip r:embed="rId5" cstate="print"/>
          <a:srcRect/>
          <a:stretch>
            <a:fillRect/>
          </a:stretch>
        </p:blipFill>
        <p:spPr bwMode="auto">
          <a:xfrm>
            <a:off x="9042400" y="5943601"/>
            <a:ext cx="914400" cy="327025"/>
          </a:xfrm>
          <a:prstGeom prst="rect">
            <a:avLst/>
          </a:prstGeom>
          <a:noFill/>
        </p:spPr>
      </p:pic>
      <p:pic>
        <p:nvPicPr>
          <p:cNvPr id="100366" name="Picture 14" descr="97"/>
          <p:cNvPicPr>
            <a:picLocks noChangeAspect="1" noChangeArrowheads="1" noCrop="1"/>
          </p:cNvPicPr>
          <p:nvPr/>
        </p:nvPicPr>
        <p:blipFill>
          <a:blip r:embed="rId5" cstate="print"/>
          <a:srcRect/>
          <a:stretch>
            <a:fillRect/>
          </a:stretch>
        </p:blipFill>
        <p:spPr bwMode="auto">
          <a:xfrm>
            <a:off x="8331200" y="5638801"/>
            <a:ext cx="914400" cy="860425"/>
          </a:xfrm>
          <a:prstGeom prst="rect">
            <a:avLst/>
          </a:prstGeom>
          <a:noFill/>
        </p:spPr>
      </p:pic>
      <p:pic>
        <p:nvPicPr>
          <p:cNvPr id="100367" name="Picture 15" descr="97"/>
          <p:cNvPicPr>
            <a:picLocks noChangeAspect="1" noChangeArrowheads="1" noCrop="1"/>
          </p:cNvPicPr>
          <p:nvPr/>
        </p:nvPicPr>
        <p:blipFill>
          <a:blip r:embed="rId5" cstate="print"/>
          <a:srcRect/>
          <a:stretch>
            <a:fillRect/>
          </a:stretch>
        </p:blipFill>
        <p:spPr bwMode="auto">
          <a:xfrm>
            <a:off x="7112000" y="5562600"/>
            <a:ext cx="1672167" cy="1295400"/>
          </a:xfrm>
          <a:prstGeom prst="rect">
            <a:avLst/>
          </a:prstGeom>
          <a:noFill/>
        </p:spPr>
      </p:pic>
      <p:pic>
        <p:nvPicPr>
          <p:cNvPr id="100368" name="Picture 16" descr="j0318055"/>
          <p:cNvPicPr>
            <a:picLocks noChangeAspect="1" noChangeArrowheads="1" noCrop="1"/>
          </p:cNvPicPr>
          <p:nvPr/>
        </p:nvPicPr>
        <p:blipFill>
          <a:blip r:embed="rId6" cstate="print"/>
          <a:srcRect/>
          <a:stretch>
            <a:fillRect/>
          </a:stretch>
        </p:blipFill>
        <p:spPr bwMode="auto">
          <a:xfrm rot="1246735">
            <a:off x="9808634" y="4572000"/>
            <a:ext cx="905933" cy="325438"/>
          </a:xfrm>
          <a:prstGeom prst="rect">
            <a:avLst/>
          </a:prstGeom>
          <a:noFill/>
        </p:spPr>
      </p:pic>
      <p:sp>
        <p:nvSpPr>
          <p:cNvPr id="100369" name="AutoShape 17"/>
          <p:cNvSpPr>
            <a:spLocks noChangeArrowheads="1"/>
          </p:cNvSpPr>
          <p:nvPr/>
        </p:nvSpPr>
        <p:spPr bwMode="auto">
          <a:xfrm>
            <a:off x="10363200" y="381000"/>
            <a:ext cx="1828800" cy="381000"/>
          </a:xfrm>
          <a:prstGeom prst="cloudCallout">
            <a:avLst>
              <a:gd name="adj1" fmla="val -151736"/>
              <a:gd name="adj2" fmla="val 45833"/>
            </a:avLst>
          </a:prstGeom>
          <a:solidFill>
            <a:schemeClr val="accent1"/>
          </a:solidFill>
          <a:ln w="9525">
            <a:solidFill>
              <a:schemeClr val="tx1"/>
            </a:solidFill>
            <a:rou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370" name="AutoShape 18"/>
          <p:cNvSpPr>
            <a:spLocks noChangeArrowheads="1"/>
          </p:cNvSpPr>
          <p:nvPr/>
        </p:nvSpPr>
        <p:spPr bwMode="auto">
          <a:xfrm>
            <a:off x="7721600" y="533400"/>
            <a:ext cx="3352800" cy="609600"/>
          </a:xfrm>
          <a:prstGeom prst="cloudCallout">
            <a:avLst>
              <a:gd name="adj1" fmla="val -44130"/>
              <a:gd name="adj2" fmla="val 122398"/>
            </a:avLst>
          </a:prstGeom>
          <a:solidFill>
            <a:schemeClr val="accent1"/>
          </a:solidFill>
          <a:ln w="9525">
            <a:solidFill>
              <a:schemeClr val="tx1"/>
            </a:solidFill>
            <a:rou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0371" name="Picture 19" descr="sun14[1]"/>
          <p:cNvPicPr>
            <a:picLocks noChangeAspect="1" noChangeArrowheads="1" noCrop="1"/>
          </p:cNvPicPr>
          <p:nvPr/>
        </p:nvPicPr>
        <p:blipFill>
          <a:blip r:embed="rId7" cstate="print"/>
          <a:srcRect/>
          <a:stretch>
            <a:fillRect/>
          </a:stretch>
        </p:blipFill>
        <p:spPr bwMode="auto">
          <a:xfrm>
            <a:off x="406400" y="304801"/>
            <a:ext cx="1625600" cy="1057275"/>
          </a:xfrm>
          <a:prstGeom prst="rect">
            <a:avLst/>
          </a:prstGeom>
          <a:noFill/>
        </p:spPr>
      </p:pic>
      <p:pic>
        <p:nvPicPr>
          <p:cNvPr id="100372" name="Picture 20" descr="Dove-02-june">
            <a:hlinkClick r:id="rId8" action="ppaction://hlinksldjump"/>
          </p:cNvPr>
          <p:cNvPicPr>
            <a:picLocks noChangeAspect="1" noChangeArrowheads="1" noCrop="1"/>
          </p:cNvPicPr>
          <p:nvPr/>
        </p:nvPicPr>
        <p:blipFill>
          <a:blip r:embed="rId9" cstate="print"/>
          <a:srcRect/>
          <a:stretch>
            <a:fillRect/>
          </a:stretch>
        </p:blipFill>
        <p:spPr bwMode="auto">
          <a:xfrm rot="8130461" flipV="1">
            <a:off x="5791200" y="3200400"/>
            <a:ext cx="2243667" cy="1531938"/>
          </a:xfrm>
          <a:prstGeom prst="rect">
            <a:avLst/>
          </a:prstGeom>
          <a:noFill/>
          <a:ln w="9525">
            <a:noFill/>
            <a:miter lim="800000"/>
            <a:headEnd/>
            <a:tailEnd/>
          </a:ln>
        </p:spPr>
      </p:pic>
      <p:pic>
        <p:nvPicPr>
          <p:cNvPr id="100373" name="Picture 21" descr="Dove-02-june">
            <a:hlinkClick r:id="rId8" action="ppaction://hlinksldjump"/>
          </p:cNvPr>
          <p:cNvPicPr>
            <a:picLocks noChangeAspect="1" noChangeArrowheads="1" noCrop="1"/>
          </p:cNvPicPr>
          <p:nvPr/>
        </p:nvPicPr>
        <p:blipFill>
          <a:blip r:embed="rId9" cstate="print"/>
          <a:srcRect/>
          <a:stretch>
            <a:fillRect/>
          </a:stretch>
        </p:blipFill>
        <p:spPr bwMode="auto">
          <a:xfrm rot="8599614" flipV="1">
            <a:off x="8026400" y="2895601"/>
            <a:ext cx="2438400" cy="1585913"/>
          </a:xfrm>
          <a:prstGeom prst="rect">
            <a:avLst/>
          </a:prstGeom>
          <a:noFill/>
          <a:ln w="9525">
            <a:noFill/>
            <a:miter lim="800000"/>
            <a:headEnd/>
            <a:tailEnd/>
          </a:ln>
        </p:spPr>
      </p:pic>
      <p:pic>
        <p:nvPicPr>
          <p:cNvPr id="100374" name="Picture 22"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8420101" y="1765300"/>
            <a:ext cx="1276350" cy="1250951"/>
          </a:xfrm>
          <a:prstGeom prst="rect">
            <a:avLst/>
          </a:prstGeom>
          <a:noFill/>
          <a:ln w="9525">
            <a:noFill/>
            <a:miter lim="800000"/>
            <a:headEnd/>
            <a:tailEnd/>
          </a:ln>
        </p:spPr>
      </p:pic>
      <p:pic>
        <p:nvPicPr>
          <p:cNvPr id="100375" name="Picture 23"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10928350" y="698501"/>
            <a:ext cx="1276350" cy="1250949"/>
          </a:xfrm>
          <a:prstGeom prst="rect">
            <a:avLst/>
          </a:prstGeom>
          <a:noFill/>
          <a:ln w="9525">
            <a:noFill/>
            <a:miter lim="800000"/>
            <a:headEnd/>
            <a:tailEnd/>
          </a:ln>
        </p:spPr>
      </p:pic>
      <p:pic>
        <p:nvPicPr>
          <p:cNvPr id="100376" name="Picture 24" descr="Dove-02-june">
            <a:hlinkClick r:id="rId8" action="ppaction://hlinksldjump"/>
          </p:cNvPr>
          <p:cNvPicPr>
            <a:picLocks noChangeAspect="1" noChangeArrowheads="1" noCrop="1"/>
          </p:cNvPicPr>
          <p:nvPr/>
        </p:nvPicPr>
        <p:blipFill>
          <a:blip r:embed="rId9" cstate="print"/>
          <a:srcRect/>
          <a:stretch>
            <a:fillRect/>
          </a:stretch>
        </p:blipFill>
        <p:spPr bwMode="auto">
          <a:xfrm rot="7659196" flipV="1">
            <a:off x="10966450" y="2413001"/>
            <a:ext cx="1200150" cy="1250949"/>
          </a:xfrm>
          <a:prstGeom prst="rect">
            <a:avLst/>
          </a:prstGeom>
          <a:noFill/>
          <a:ln w="9525">
            <a:noFill/>
            <a:miter lim="800000"/>
            <a:headEnd/>
            <a:tailEnd/>
          </a:ln>
        </p:spPr>
      </p:pic>
      <p:pic>
        <p:nvPicPr>
          <p:cNvPr id="100377" name="Picture 25" descr="Dove-02-june">
            <a:hlinkClick r:id="rId8" action="ppaction://hlinksldjump"/>
          </p:cNvPr>
          <p:cNvPicPr>
            <a:picLocks noChangeAspect="1" noChangeArrowheads="1" noCrop="1"/>
          </p:cNvPicPr>
          <p:nvPr/>
        </p:nvPicPr>
        <p:blipFill>
          <a:blip r:embed="rId9" cstate="print"/>
          <a:srcRect/>
          <a:stretch>
            <a:fillRect/>
          </a:stretch>
        </p:blipFill>
        <p:spPr bwMode="auto">
          <a:xfrm rot="8216429" flipV="1">
            <a:off x="6096001" y="1981200"/>
            <a:ext cx="2222500" cy="1455738"/>
          </a:xfrm>
          <a:prstGeom prst="rect">
            <a:avLst/>
          </a:prstGeom>
          <a:noFill/>
          <a:ln w="9525">
            <a:noFill/>
            <a:miter lim="800000"/>
            <a:headEnd/>
            <a:tailEnd/>
          </a:ln>
        </p:spPr>
      </p:pic>
      <p:pic>
        <p:nvPicPr>
          <p:cNvPr id="100378" name="Picture 26"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7912101" y="622300"/>
            <a:ext cx="1276350" cy="1250951"/>
          </a:xfrm>
          <a:prstGeom prst="rect">
            <a:avLst/>
          </a:prstGeom>
          <a:noFill/>
          <a:ln w="9525">
            <a:noFill/>
            <a:miter lim="800000"/>
            <a:headEnd/>
            <a:tailEnd/>
          </a:ln>
        </p:spPr>
      </p:pic>
      <p:pic>
        <p:nvPicPr>
          <p:cNvPr id="100379" name="Picture 27" descr="Dove-02-june">
            <a:hlinkClick r:id="rId8" action="ppaction://hlinksldjump"/>
          </p:cNvPr>
          <p:cNvPicPr>
            <a:picLocks noChangeAspect="1" noChangeArrowheads="1" noCrop="1"/>
          </p:cNvPicPr>
          <p:nvPr/>
        </p:nvPicPr>
        <p:blipFill>
          <a:blip r:embed="rId9" cstate="print"/>
          <a:srcRect/>
          <a:stretch>
            <a:fillRect/>
          </a:stretch>
        </p:blipFill>
        <p:spPr bwMode="auto">
          <a:xfrm rot="7639186" flipV="1">
            <a:off x="5410201" y="584200"/>
            <a:ext cx="1200150" cy="1250951"/>
          </a:xfrm>
          <a:prstGeom prst="rect">
            <a:avLst/>
          </a:prstGeom>
          <a:noFill/>
          <a:ln w="9525">
            <a:noFill/>
            <a:miter lim="800000"/>
            <a:headEnd/>
            <a:tailEnd/>
          </a:ln>
        </p:spPr>
      </p:pic>
      <p:pic>
        <p:nvPicPr>
          <p:cNvPr id="100380" name="Picture 28" descr="Dove-02-june">
            <a:hlinkClick r:id="rId8" action="ppaction://hlinksldjump"/>
          </p:cNvPr>
          <p:cNvPicPr>
            <a:picLocks noChangeAspect="1" noChangeArrowheads="1" noCrop="1"/>
          </p:cNvPicPr>
          <p:nvPr/>
        </p:nvPicPr>
        <p:blipFill>
          <a:blip r:embed="rId9" cstate="print"/>
          <a:srcRect/>
          <a:stretch>
            <a:fillRect/>
          </a:stretch>
        </p:blipFill>
        <p:spPr bwMode="auto">
          <a:xfrm rot="8242910" flipV="1">
            <a:off x="9550400" y="990600"/>
            <a:ext cx="1498600" cy="954088"/>
          </a:xfrm>
          <a:prstGeom prst="rect">
            <a:avLst/>
          </a:prstGeom>
          <a:noFill/>
          <a:ln w="9525">
            <a:noFill/>
            <a:miter lim="800000"/>
            <a:headEnd/>
            <a:tailEnd/>
          </a:ln>
        </p:spPr>
      </p:pic>
      <p:sp>
        <p:nvSpPr>
          <p:cNvPr id="100381" name="AutoShape 29"/>
          <p:cNvSpPr>
            <a:spLocks noChangeArrowheads="1"/>
          </p:cNvSpPr>
          <p:nvPr/>
        </p:nvSpPr>
        <p:spPr bwMode="auto">
          <a:xfrm>
            <a:off x="7416800" y="0"/>
            <a:ext cx="1828800" cy="381000"/>
          </a:xfrm>
          <a:prstGeom prst="cloudCallout">
            <a:avLst>
              <a:gd name="adj1" fmla="val -218403"/>
              <a:gd name="adj2" fmla="val 145833"/>
            </a:avLst>
          </a:prstGeom>
          <a:solidFill>
            <a:schemeClr val="accent1"/>
          </a:solidFill>
          <a:ln w="9525">
            <a:solidFill>
              <a:schemeClr val="tx1"/>
            </a:solidFill>
            <a:round/>
          </a:ln>
          <a:effec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382" name="WordArt 30"/>
          <p:cNvSpPr>
            <a:spLocks noChangeArrowheads="1" noChangeShapeType="1" noTextEdit="1"/>
          </p:cNvSpPr>
          <p:nvPr/>
        </p:nvSpPr>
        <p:spPr bwMode="auto">
          <a:xfrm>
            <a:off x="1422400" y="838200"/>
            <a:ext cx="10058400" cy="1905000"/>
          </a:xfrm>
          <a:prstGeom prst="rect">
            <a:avLst/>
          </a:prstGeom>
        </p:spPr>
        <p:txBody>
          <a:bodyPr wrap="none" fromWordArt="1">
            <a:prstTxWarp prst="textCanUp">
              <a:avLst>
                <a:gd name="adj" fmla="val 71838"/>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0" cap="none" spc="-360" normalizeH="0" baseline="0" noProof="0" dirty="0">
                <a:ln w="28575">
                  <a:noFill/>
                  <a:round/>
                </a:ln>
                <a:solidFill>
                  <a:srgbClr val="FF3399"/>
                </a:solidFill>
                <a:effectLst>
                  <a:outerShdw dist="107763" dir="18900000" algn="ctr" rotWithShape="0">
                    <a:srgbClr val="00FFCC">
                      <a:alpha val="50000"/>
                    </a:srgbClr>
                  </a:outerShdw>
                </a:effectLst>
                <a:uLnTx/>
                <a:uFillTx/>
                <a:latin typeface="Times New Roman" panose="02020603050405020304"/>
                <a:ea typeface="+mn-ea"/>
                <a:cs typeface="Times New Roman" panose="02020603050405020304"/>
              </a:rPr>
              <a:t>Ch</a:t>
            </a:r>
            <a:r>
              <a:rPr kumimoji="0" lang="en-US" sz="3600" b="1" i="0" u="none" strike="noStrike" kern="10" cap="none" spc="-360" normalizeH="0" baseline="0" noProof="0" dirty="0" err="1">
                <a:ln w="28575">
                  <a:noFill/>
                  <a:round/>
                </a:ln>
                <a:solidFill>
                  <a:srgbClr val="FF3399"/>
                </a:solidFill>
                <a:effectLst>
                  <a:outerShdw dist="107763" dir="18900000" algn="ctr" rotWithShape="0">
                    <a:srgbClr val="00FFCC">
                      <a:alpha val="50000"/>
                    </a:srgbClr>
                  </a:outerShdw>
                </a:effectLst>
                <a:uLnTx/>
                <a:uFillTx/>
                <a:latin typeface="Times New Roman" panose="02020603050405020304"/>
                <a:ea typeface="+mn-ea"/>
                <a:cs typeface="Times New Roman" panose="02020603050405020304"/>
              </a:rPr>
              <a:t>ào</a:t>
            </a:r>
            <a:r>
              <a:rPr kumimoji="0" lang="en-US" sz="3600" b="1" i="0" u="none" strike="noStrike" kern="10" cap="none" spc="-360" normalizeH="0" baseline="0" noProof="0" dirty="0">
                <a:ln w="28575">
                  <a:noFill/>
                  <a:round/>
                </a:ln>
                <a:solidFill>
                  <a:srgbClr val="FF3399"/>
                </a:solidFill>
                <a:effectLst>
                  <a:outerShdw dist="107763" dir="18900000" algn="ctr" rotWithShape="0">
                    <a:srgbClr val="00FFCC">
                      <a:alpha val="50000"/>
                    </a:srgbClr>
                  </a:outerShdw>
                </a:effectLst>
                <a:uLnTx/>
                <a:uFillTx/>
                <a:latin typeface="Times New Roman" panose="02020603050405020304"/>
                <a:ea typeface="+mn-ea"/>
                <a:cs typeface="Times New Roman" panose="02020603050405020304"/>
              </a:rPr>
              <a:t> </a:t>
            </a:r>
            <a:r>
              <a:rPr kumimoji="0" lang="en-US" sz="3600" b="1" i="0" u="none" strike="noStrike" kern="10" cap="none" spc="-360" normalizeH="0" baseline="0" noProof="0" dirty="0" err="1">
                <a:ln w="28575">
                  <a:noFill/>
                  <a:round/>
                </a:ln>
                <a:solidFill>
                  <a:srgbClr val="FF3399"/>
                </a:solidFill>
                <a:effectLst>
                  <a:outerShdw dist="107763" dir="18900000" algn="ctr" rotWithShape="0">
                    <a:srgbClr val="00FFCC">
                      <a:alpha val="50000"/>
                    </a:srgbClr>
                  </a:outerShdw>
                </a:effectLst>
                <a:uLnTx/>
                <a:uFillTx/>
                <a:latin typeface="Times New Roman" panose="02020603050405020304"/>
                <a:ea typeface="+mn-ea"/>
                <a:cs typeface="Times New Roman" panose="02020603050405020304"/>
              </a:rPr>
              <a:t>các</a:t>
            </a:r>
            <a:r>
              <a:rPr kumimoji="0" lang="en-US" sz="3600" b="1" i="0" u="none" strike="noStrike" kern="10" cap="none" spc="-360" normalizeH="0" baseline="0" noProof="0" dirty="0">
                <a:ln w="28575">
                  <a:noFill/>
                  <a:round/>
                </a:ln>
                <a:solidFill>
                  <a:srgbClr val="FF3399"/>
                </a:solidFill>
                <a:effectLst>
                  <a:outerShdw dist="107763" dir="18900000" algn="ctr" rotWithShape="0">
                    <a:srgbClr val="00FFCC">
                      <a:alpha val="50000"/>
                    </a:srgbClr>
                  </a:outerShdw>
                </a:effectLst>
                <a:uLnTx/>
                <a:uFillTx/>
                <a:latin typeface="Times New Roman" panose="02020603050405020304"/>
                <a:ea typeface="+mn-ea"/>
                <a:cs typeface="Times New Roman" panose="02020603050405020304"/>
              </a:rPr>
              <a:t> </a:t>
            </a:r>
            <a:r>
              <a:rPr kumimoji="0" lang="en-US" sz="3600" b="1" i="0" u="none" strike="noStrike" kern="10" cap="none" spc="-360" normalizeH="0" baseline="0" noProof="0" dirty="0" err="1">
                <a:ln w="28575">
                  <a:noFill/>
                  <a:round/>
                </a:ln>
                <a:solidFill>
                  <a:srgbClr val="FF3399"/>
                </a:solidFill>
                <a:effectLst>
                  <a:outerShdw dist="107763" dir="18900000" algn="ctr" rotWithShape="0">
                    <a:srgbClr val="00FFCC">
                      <a:alpha val="50000"/>
                    </a:srgbClr>
                  </a:outerShdw>
                </a:effectLst>
                <a:uLnTx/>
                <a:uFillTx/>
                <a:latin typeface="Times New Roman" panose="02020603050405020304"/>
                <a:ea typeface="+mn-ea"/>
                <a:cs typeface="Times New Roman" panose="02020603050405020304"/>
              </a:rPr>
              <a:t>em</a:t>
            </a:r>
            <a:r>
              <a:rPr kumimoji="0" lang="vi-VN" sz="3600" b="1" i="0" u="none" strike="noStrike" kern="10" cap="none" spc="-360" normalizeH="0" baseline="0" noProof="0" dirty="0">
                <a:ln w="28575">
                  <a:noFill/>
                  <a:round/>
                </a:ln>
                <a:solidFill>
                  <a:srgbClr val="FF3399"/>
                </a:solidFill>
                <a:effectLst>
                  <a:outerShdw dist="107763" dir="18900000" algn="ctr" rotWithShape="0">
                    <a:srgbClr val="00FFCC">
                      <a:alpha val="50000"/>
                    </a:srgbClr>
                  </a:outerShdw>
                </a:effectLst>
                <a:uLnTx/>
                <a:uFillTx/>
                <a:latin typeface="Times New Roman" panose="02020603050405020304"/>
                <a:ea typeface="+mn-ea"/>
                <a:cs typeface="Times New Roman" panose="02020603050405020304"/>
              </a:rPr>
              <a:t>  </a:t>
            </a:r>
            <a:endParaRPr kumimoji="0" lang="en-US" sz="3600" b="1" i="0" u="none" strike="noStrike" kern="10" cap="none" spc="-360" normalizeH="0" baseline="0" noProof="0" dirty="0">
              <a:ln w="28575">
                <a:noFill/>
                <a:round/>
              </a:ln>
              <a:solidFill>
                <a:srgbClr val="FF3399"/>
              </a:solidFill>
              <a:effectLst>
                <a:outerShdw dist="107763" dir="18900000" algn="ctr" rotWithShape="0">
                  <a:srgbClr val="00FFCC">
                    <a:alpha val="50000"/>
                  </a:srgbClr>
                </a:outerShdw>
              </a:effectLst>
              <a:uLnTx/>
              <a:uFillTx/>
              <a:latin typeface="Times New Roman" panose="02020603050405020304"/>
              <a:ea typeface="+mn-ea"/>
              <a:cs typeface="Times New Roman" panose="02020603050405020304"/>
            </a:endParaRPr>
          </a:p>
        </p:txBody>
      </p:sp>
      <p:pic>
        <p:nvPicPr>
          <p:cNvPr id="100383" name="Picture 31" descr="j0318055"/>
          <p:cNvPicPr>
            <a:picLocks noChangeAspect="1" noChangeArrowheads="1" noCrop="1"/>
          </p:cNvPicPr>
          <p:nvPr/>
        </p:nvPicPr>
        <p:blipFill>
          <a:blip r:embed="rId6" cstate="print"/>
          <a:srcRect/>
          <a:stretch>
            <a:fillRect/>
          </a:stretch>
        </p:blipFill>
        <p:spPr bwMode="auto">
          <a:xfrm rot="-302527">
            <a:off x="10653185" y="4648200"/>
            <a:ext cx="1187449" cy="393700"/>
          </a:xfrm>
          <a:prstGeom prst="rect">
            <a:avLst/>
          </a:prstGeom>
          <a:noFill/>
        </p:spPr>
      </p:pic>
      <p:sp>
        <p:nvSpPr>
          <p:cNvPr id="100385" name="WordArt 33"/>
          <p:cNvSpPr>
            <a:spLocks noChangeArrowheads="1" noChangeShapeType="1" noTextEdit="1"/>
          </p:cNvSpPr>
          <p:nvPr/>
        </p:nvSpPr>
        <p:spPr bwMode="auto">
          <a:xfrm>
            <a:off x="2133600" y="2255838"/>
            <a:ext cx="8026400" cy="868362"/>
          </a:xfrm>
          <a:prstGeom prst="rect">
            <a:avLst/>
          </a:prstGeom>
        </p:spPr>
        <p:txBody>
          <a:bodyPr wrap="none" fromWordArt="1">
            <a:prstTxWarp prst="textCanUp">
              <a:avLst>
                <a:gd name="adj" fmla="val 85713"/>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err="1">
                <a:ln w="22225">
                  <a:solidFill>
                    <a:srgbClr val="008000"/>
                  </a:solidFill>
                  <a:round/>
                </a:ln>
                <a:solidFill>
                  <a:srgbClr val="000000">
                    <a:alpha val="97000"/>
                  </a:srgbClr>
                </a:solidFill>
                <a:effectLst>
                  <a:outerShdw dist="35921" dir="2700000" algn="ctr" rotWithShape="0">
                    <a:srgbClr val="C0C0C0">
                      <a:alpha val="80000"/>
                    </a:srgbClr>
                  </a:outerShdw>
                </a:effectLst>
                <a:uLnTx/>
                <a:uFillTx/>
                <a:latin typeface="Times New Roman" panose="02020603050405020304"/>
                <a:ea typeface="+mn-ea"/>
                <a:cs typeface="Times New Roman" panose="02020603050405020304"/>
              </a:rPr>
              <a:t>Hẹn</a:t>
            </a:r>
            <a:r>
              <a:rPr kumimoji="0" lang="en-US" sz="3600" b="0" i="0" u="none" strike="noStrike" kern="10" cap="none" spc="0" normalizeH="0" baseline="0" noProof="0" dirty="0">
                <a:ln w="22225">
                  <a:solidFill>
                    <a:srgbClr val="008000"/>
                  </a:solidFill>
                  <a:round/>
                </a:ln>
                <a:solidFill>
                  <a:srgbClr val="000000">
                    <a:alpha val="97000"/>
                  </a:srgbClr>
                </a:solidFill>
                <a:effectLst>
                  <a:outerShdw dist="35921" dir="2700000" algn="ctr" rotWithShape="0">
                    <a:srgbClr val="C0C0C0">
                      <a:alpha val="80000"/>
                    </a:srgbClr>
                  </a:outerShdw>
                </a:effectLst>
                <a:uLnTx/>
                <a:uFillTx/>
                <a:latin typeface="Times New Roman" panose="02020603050405020304"/>
                <a:ea typeface="+mn-ea"/>
                <a:cs typeface="Times New Roman" panose="02020603050405020304"/>
              </a:rPr>
              <a:t> </a:t>
            </a:r>
            <a:r>
              <a:rPr kumimoji="0" lang="en-US" sz="3600" b="0" i="0" u="none" strike="noStrike" kern="10" cap="none" spc="0" normalizeH="0" baseline="0" noProof="0" dirty="0" err="1">
                <a:ln w="22225">
                  <a:solidFill>
                    <a:srgbClr val="008000"/>
                  </a:solidFill>
                  <a:round/>
                </a:ln>
                <a:solidFill>
                  <a:srgbClr val="000000">
                    <a:alpha val="97000"/>
                  </a:srgbClr>
                </a:solidFill>
                <a:effectLst>
                  <a:outerShdw dist="35921" dir="2700000" algn="ctr" rotWithShape="0">
                    <a:srgbClr val="C0C0C0">
                      <a:alpha val="80000"/>
                    </a:srgbClr>
                  </a:outerShdw>
                </a:effectLst>
                <a:uLnTx/>
                <a:uFillTx/>
                <a:latin typeface="Times New Roman" panose="02020603050405020304"/>
                <a:ea typeface="+mn-ea"/>
                <a:cs typeface="Times New Roman" panose="02020603050405020304"/>
              </a:rPr>
              <a:t>gặp</a:t>
            </a:r>
            <a:r>
              <a:rPr kumimoji="0" lang="en-US" sz="3600" b="0" i="0" u="none" strike="noStrike" kern="10" cap="none" spc="0" normalizeH="0" baseline="0" noProof="0" dirty="0">
                <a:ln w="22225">
                  <a:solidFill>
                    <a:srgbClr val="008000"/>
                  </a:solidFill>
                  <a:round/>
                </a:ln>
                <a:solidFill>
                  <a:srgbClr val="000000">
                    <a:alpha val="97000"/>
                  </a:srgbClr>
                </a:solidFill>
                <a:effectLst>
                  <a:outerShdw dist="35921" dir="2700000" algn="ctr" rotWithShape="0">
                    <a:srgbClr val="C0C0C0">
                      <a:alpha val="80000"/>
                    </a:srgbClr>
                  </a:outerShdw>
                </a:effectLst>
                <a:uLnTx/>
                <a:uFillTx/>
                <a:latin typeface="Times New Roman" panose="02020603050405020304"/>
                <a:ea typeface="+mn-ea"/>
                <a:cs typeface="Times New Roman" panose="02020603050405020304"/>
              </a:rPr>
              <a:t> </a:t>
            </a:r>
            <a:r>
              <a:rPr kumimoji="0" lang="en-US" sz="3600" b="0" i="0" u="none" strike="noStrike" kern="10" cap="none" spc="0" normalizeH="0" baseline="0" noProof="0" dirty="0" err="1">
                <a:ln w="22225">
                  <a:solidFill>
                    <a:srgbClr val="008000"/>
                  </a:solidFill>
                  <a:round/>
                </a:ln>
                <a:solidFill>
                  <a:srgbClr val="000000">
                    <a:alpha val="97000"/>
                  </a:srgbClr>
                </a:solidFill>
                <a:effectLst>
                  <a:outerShdw dist="35921" dir="2700000" algn="ctr" rotWithShape="0">
                    <a:srgbClr val="C0C0C0">
                      <a:alpha val="80000"/>
                    </a:srgbClr>
                  </a:outerShdw>
                </a:effectLst>
                <a:uLnTx/>
                <a:uFillTx/>
                <a:latin typeface="Times New Roman" panose="02020603050405020304"/>
                <a:ea typeface="+mn-ea"/>
                <a:cs typeface="Times New Roman" panose="02020603050405020304"/>
              </a:rPr>
              <a:t>lại</a:t>
            </a:r>
            <a:r>
              <a:rPr kumimoji="0" lang="en-US" sz="3600" b="0" i="0" u="none" strike="noStrike" kern="10" cap="none" spc="0" normalizeH="0" baseline="0" noProof="0" dirty="0">
                <a:ln w="22225">
                  <a:solidFill>
                    <a:srgbClr val="008000"/>
                  </a:solidFill>
                  <a:round/>
                </a:ln>
                <a:solidFill>
                  <a:srgbClr val="000000">
                    <a:alpha val="97000"/>
                  </a:srgbClr>
                </a:solidFill>
                <a:effectLst>
                  <a:outerShdw dist="35921" dir="2700000" algn="ctr" rotWithShape="0">
                    <a:srgbClr val="C0C0C0">
                      <a:alpha val="80000"/>
                    </a:srgbClr>
                  </a:outerShdw>
                </a:effectLst>
                <a:uLnTx/>
                <a:uFillTx/>
                <a:latin typeface="Times New Roman" panose="02020603050405020304"/>
                <a:ea typeface="+mn-ea"/>
                <a:cs typeface="Times New Roman" panose="02020603050405020304"/>
              </a:rPr>
              <a:t> </a:t>
            </a:r>
            <a:r>
              <a:rPr kumimoji="0" lang="en-US" sz="3600" b="0" i="0" u="none" strike="noStrike" kern="10" cap="none" spc="0" normalizeH="0" baseline="0" noProof="0" dirty="0" err="1">
                <a:ln w="22225">
                  <a:solidFill>
                    <a:srgbClr val="008000"/>
                  </a:solidFill>
                  <a:round/>
                </a:ln>
                <a:solidFill>
                  <a:srgbClr val="000000">
                    <a:alpha val="97000"/>
                  </a:srgbClr>
                </a:solidFill>
                <a:effectLst>
                  <a:outerShdw dist="35921" dir="2700000" algn="ctr" rotWithShape="0">
                    <a:srgbClr val="C0C0C0">
                      <a:alpha val="80000"/>
                    </a:srgbClr>
                  </a:outerShdw>
                </a:effectLst>
                <a:uLnTx/>
                <a:uFillTx/>
                <a:latin typeface="Times New Roman" panose="02020603050405020304"/>
                <a:ea typeface="+mn-ea"/>
                <a:cs typeface="Times New Roman" panose="02020603050405020304"/>
              </a:rPr>
              <a:t>các</a:t>
            </a:r>
            <a:r>
              <a:rPr kumimoji="0" lang="en-US" sz="3600" b="0" i="0" u="none" strike="noStrike" kern="10" cap="none" spc="0" normalizeH="0" baseline="0" noProof="0" dirty="0">
                <a:ln w="22225">
                  <a:solidFill>
                    <a:srgbClr val="008000"/>
                  </a:solidFill>
                  <a:round/>
                </a:ln>
                <a:solidFill>
                  <a:srgbClr val="000000">
                    <a:alpha val="97000"/>
                  </a:srgbClr>
                </a:solidFill>
                <a:effectLst>
                  <a:outerShdw dist="35921" dir="2700000" algn="ctr" rotWithShape="0">
                    <a:srgbClr val="C0C0C0">
                      <a:alpha val="80000"/>
                    </a:srgbClr>
                  </a:outerShdw>
                </a:effectLst>
                <a:uLnTx/>
                <a:uFillTx/>
                <a:latin typeface="Times New Roman" panose="02020603050405020304"/>
                <a:ea typeface="+mn-ea"/>
                <a:cs typeface="Times New Roman" panose="02020603050405020304"/>
              </a:rPr>
              <a:t> </a:t>
            </a:r>
            <a:r>
              <a:rPr kumimoji="0" lang="en-US" sz="3600" b="0" i="0" u="none" strike="noStrike" kern="10" cap="none" spc="0" normalizeH="0" baseline="0" noProof="0" dirty="0" err="1">
                <a:ln w="22225">
                  <a:solidFill>
                    <a:srgbClr val="008000"/>
                  </a:solidFill>
                  <a:round/>
                </a:ln>
                <a:solidFill>
                  <a:srgbClr val="000000">
                    <a:alpha val="97000"/>
                  </a:srgbClr>
                </a:solidFill>
                <a:effectLst>
                  <a:outerShdw dist="35921" dir="2700000" algn="ctr" rotWithShape="0">
                    <a:srgbClr val="C0C0C0">
                      <a:alpha val="80000"/>
                    </a:srgbClr>
                  </a:outerShdw>
                </a:effectLst>
                <a:uLnTx/>
                <a:uFillTx/>
                <a:latin typeface="Times New Roman" panose="02020603050405020304"/>
                <a:ea typeface="+mn-ea"/>
                <a:cs typeface="Times New Roman" panose="02020603050405020304"/>
              </a:rPr>
              <a:t>em</a:t>
            </a:r>
            <a:endParaRPr kumimoji="0" lang="en-US" sz="3600" b="0" i="0" u="none" strike="noStrike" kern="10" cap="none" spc="0" normalizeH="0" baseline="0" noProof="0" dirty="0">
              <a:ln w="22225">
                <a:solidFill>
                  <a:srgbClr val="008000"/>
                </a:solidFill>
                <a:round/>
              </a:ln>
              <a:solidFill>
                <a:srgbClr val="000000">
                  <a:alpha val="97000"/>
                </a:srgbClr>
              </a:solidFill>
              <a:effectLst>
                <a:outerShdw dist="35921" dir="2700000" algn="ctr" rotWithShape="0">
                  <a:srgbClr val="C0C0C0">
                    <a:alpha val="80000"/>
                  </a:srgbClr>
                </a:outerShdw>
              </a:effectLst>
              <a:uLnTx/>
              <a:uFillTx/>
              <a:latin typeface="Times New Roman" panose="02020603050405020304"/>
              <a:ea typeface="+mn-ea"/>
              <a:cs typeface="Times New Roman" panose="02020603050405020304"/>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0382"/>
                                        </p:tgtEl>
                                        <p:attrNameLst>
                                          <p:attrName>style.visibility</p:attrName>
                                        </p:attrNameLst>
                                      </p:cBhvr>
                                      <p:to>
                                        <p:strVal val="visible"/>
                                      </p:to>
                                    </p:set>
                                    <p:animEffect transition="in" filter="wedge">
                                      <p:cBhvr>
                                        <p:cTn id="7" dur="5000"/>
                                        <p:tgtEl>
                                          <p:spTgt spid="10038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8" fill="hold">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wedge">
                                      <p:cBhvr>
                                        <p:cTn id="11" dur="2000"/>
                                        <p:tgtEl>
                                          <p:spTgt spid="100385"/>
                                        </p:tgtEl>
                                      </p:cBhvr>
                                    </p:animEffect>
                                  </p:childTnLst>
                                </p:cTn>
                              </p:par>
                            </p:childTnLst>
                          </p:cTn>
                        </p:par>
                        <p:par>
                          <p:cTn id="12" fill="hold">
                            <p:stCondLst>
                              <p:cond delay="7000"/>
                            </p:stCondLst>
                            <p:childTnLst>
                              <p:par>
                                <p:cTn id="13" presetID="0" presetClass="path" presetSubtype="0" accel="50000" decel="50000" fill="hold" grpId="0" nodeType="afterEffect">
                                  <p:stCondLst>
                                    <p:cond delay="0"/>
                                  </p:stCondLst>
                                  <p:childTnLst>
                                    <p:animMotion origin="layout" path="M -3.33333E-6 2.22222E-6 L -0.74166 0.02778 " pathEditMode="relative" rAng="0" ptsTypes="AA">
                                      <p:cBhvr>
                                        <p:cTn id="14" dur="45000" fill="hold"/>
                                        <p:tgtEl>
                                          <p:spTgt spid="100381"/>
                                        </p:tgtEl>
                                        <p:attrNameLst>
                                          <p:attrName>ppt_x</p:attrName>
                                          <p:attrName>ppt_y</p:attrName>
                                        </p:attrNameLst>
                                      </p:cBhvr>
                                      <p:rCtr x="-37100" y="1400"/>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5" presetID="0" presetClass="path" presetSubtype="0" accel="50000" decel="50000" fill="hold" nodeType="withEffect">
                                  <p:stCondLst>
                                    <p:cond delay="0"/>
                                  </p:stCondLst>
                                  <p:childTnLst>
                                    <p:animMotion origin="layout" path="M -3.33333E-6 0.02222 L -0.77083 0.08889 " pathEditMode="relative" rAng="0" ptsTypes="AA">
                                      <p:cBhvr>
                                        <p:cTn id="16" dur="45000" fill="hold"/>
                                        <p:tgtEl>
                                          <p:spTgt spid="100370"/>
                                        </p:tgtEl>
                                        <p:attrNameLst>
                                          <p:attrName>ppt_x</p:attrName>
                                          <p:attrName>ppt_y</p:attrName>
                                        </p:attrNameLst>
                                      </p:cBhvr>
                                      <p:rCtr x="-38500" y="3300"/>
                                    </p:animMotion>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7" presetID="0" presetClass="path" presetSubtype="0" accel="50000" decel="50000" fill="hold" nodeType="withEffect">
                                  <p:stCondLst>
                                    <p:cond delay="0"/>
                                  </p:stCondLst>
                                  <p:childTnLst>
                                    <p:animMotion origin="layout" path="M 0.16667 -0.00555 L -0.81667 0.05 " pathEditMode="relative" rAng="0" ptsTypes="AA">
                                      <p:cBhvr>
                                        <p:cTn id="18" dur="45000" fill="hold"/>
                                        <p:tgtEl>
                                          <p:spTgt spid="100369"/>
                                        </p:tgtEl>
                                        <p:attrNameLst>
                                          <p:attrName>ppt_x</p:attrName>
                                          <p:attrName>ppt_y</p:attrName>
                                        </p:attrNameLst>
                                      </p:cBhvr>
                                      <p:rCtr x="-49200" y="2800"/>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19" presetID="0" presetClass="path" presetSubtype="0" accel="50000" decel="50000" fill="hold" nodeType="withEffect">
                                  <p:stCondLst>
                                    <p:cond delay="0"/>
                                  </p:stCondLst>
                                  <p:childTnLst>
                                    <p:animMotion origin="layout" path="M -3.33333E-6 -1.11111E-6 L -0.15833 0.35625 " pathEditMode="relative" rAng="0" ptsTypes="AA">
                                      <p:cBhvr>
                                        <p:cTn id="20" dur="35000" fill="hold"/>
                                        <p:tgtEl>
                                          <p:spTgt spid="100371"/>
                                        </p:tgtEl>
                                        <p:attrNameLst>
                                          <p:attrName>ppt_x</p:attrName>
                                          <p:attrName>ppt_y</p:attrName>
                                        </p:attrNameLst>
                                      </p:cBhvr>
                                      <p:rCtr x="-7900" y="17800"/>
                                    </p:animMotion>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1" presetID="0" presetClass="path" presetSubtype="0" accel="50000" decel="50000" fill="hold" nodeType="withEffect">
                                  <p:stCondLst>
                                    <p:cond delay="0"/>
                                  </p:stCondLst>
                                  <p:childTnLst>
                                    <p:animMotion origin="layout" path="M -0.10121 0.0125 L -0.55955 0.19027 " pathEditMode="relative" rAng="0" ptsTypes="AA">
                                      <p:cBhvr>
                                        <p:cTn id="22" dur="25000" fill="hold"/>
                                        <p:tgtEl>
                                          <p:spTgt spid="100379"/>
                                        </p:tgtEl>
                                        <p:attrNameLst>
                                          <p:attrName>ppt_x</p:attrName>
                                          <p:attrName>ppt_y</p:attrName>
                                        </p:attrNameLst>
                                      </p:cBhvr>
                                      <p:rCtr x="-22900" y="8900"/>
                                    </p:animMotion>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3" presetID="0" presetClass="path" presetSubtype="0" accel="50000" decel="50000" fill="hold" nodeType="withEffect">
                                  <p:stCondLst>
                                    <p:cond delay="0"/>
                                  </p:stCondLst>
                                  <p:childTnLst>
                                    <p:animMotion origin="layout" path="M 4.16667E-6 3.7037E-6 L -0.70782 0.29398 " pathEditMode="relative" rAng="0" ptsTypes="AA">
                                      <p:cBhvr>
                                        <p:cTn id="24" dur="25000" fill="hold"/>
                                        <p:tgtEl>
                                          <p:spTgt spid="100377"/>
                                        </p:tgtEl>
                                        <p:attrNameLst>
                                          <p:attrName>ppt_x</p:attrName>
                                          <p:attrName>ppt_y</p:attrName>
                                        </p:attrNameLst>
                                      </p:cBhvr>
                                      <p:rCtr x="-35400" y="14700"/>
                                    </p:animMotion>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5" presetID="0" presetClass="path" presetSubtype="0" accel="50000" decel="50000" fill="hold" nodeType="withEffect">
                                  <p:stCondLst>
                                    <p:cond delay="0"/>
                                  </p:stCondLst>
                                  <p:childTnLst>
                                    <p:animMotion origin="layout" path="M 0.20712 -0.08194 L -0.80955 0.35139 " pathEditMode="relative" rAng="0" ptsTypes="AA">
                                      <p:cBhvr>
                                        <p:cTn id="26" dur="25000" fill="hold"/>
                                        <p:tgtEl>
                                          <p:spTgt spid="100374"/>
                                        </p:tgtEl>
                                        <p:attrNameLst>
                                          <p:attrName>ppt_x</p:attrName>
                                          <p:attrName>ppt_y</p:attrName>
                                        </p:attrNameLst>
                                      </p:cBhvr>
                                      <p:rCtr x="-50800" y="21700"/>
                                    </p:animMotion>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7" presetID="0" presetClass="path" presetSubtype="0" accel="50000" decel="50000" fill="hold" nodeType="withEffect">
                                  <p:stCondLst>
                                    <p:cond delay="0"/>
                                  </p:stCondLst>
                                  <p:childTnLst>
                                    <p:animMotion origin="layout" path="M 0.34878 -0.1375 L -0.75122 0.32917 " pathEditMode="relative" rAng="0" ptsTypes="AA">
                                      <p:cBhvr>
                                        <p:cTn id="28" dur="25000" fill="hold"/>
                                        <p:tgtEl>
                                          <p:spTgt spid="100378"/>
                                        </p:tgtEl>
                                        <p:attrNameLst>
                                          <p:attrName>ppt_x</p:attrName>
                                          <p:attrName>ppt_y</p:attrName>
                                        </p:attrNameLst>
                                      </p:cBhvr>
                                      <p:rCtr x="-55000" y="23300"/>
                                    </p:animMotion>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par>
                                <p:cTn id="29" presetID="0" presetClass="path" presetSubtype="0" accel="50000" decel="50000" fill="hold" nodeType="withEffect">
                                  <p:stCondLst>
                                    <p:cond delay="0"/>
                                  </p:stCondLst>
                                  <p:childTnLst>
                                    <p:animMotion origin="layout" path="M 1.66667E-6 -4.44444E-6 L -0.89479 0.36389 " pathEditMode="relative" rAng="0" ptsTypes="AA">
                                      <p:cBhvr>
                                        <p:cTn id="30" dur="25000" fill="hold"/>
                                        <p:tgtEl>
                                          <p:spTgt spid="100380"/>
                                        </p:tgtEl>
                                        <p:attrNameLst>
                                          <p:attrName>ppt_x</p:attrName>
                                          <p:attrName>ppt_y</p:attrName>
                                        </p:attrNameLst>
                                      </p:cBhvr>
                                      <p:rCtr x="-44700" y="18200"/>
                                    </p:animMotion>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1" presetID="0" presetClass="path" presetSubtype="0" accel="50000" decel="50000" fill="hold" nodeType="withEffect">
                                  <p:stCondLst>
                                    <p:cond delay="0"/>
                                  </p:stCondLst>
                                  <p:childTnLst>
                                    <p:animMotion origin="layout" path="M -1.94444E-6 -1.11111E-6 L -0.91788 0.41806 " pathEditMode="relative" rAng="0" ptsTypes="AA">
                                      <p:cBhvr>
                                        <p:cTn id="32" dur="25000" fill="hold"/>
                                        <p:tgtEl>
                                          <p:spTgt spid="100375"/>
                                        </p:tgtEl>
                                        <p:attrNameLst>
                                          <p:attrName>ppt_x</p:attrName>
                                          <p:attrName>ppt_y</p:attrName>
                                        </p:attrNameLst>
                                      </p:cBhvr>
                                      <p:rCtr x="-45900" y="20900"/>
                                    </p:animMotion>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par>
                                <p:cTn id="33" presetID="0" presetClass="path" presetSubtype="0" accel="50000" decel="50000" fill="hold" nodeType="withEffect">
                                  <p:stCondLst>
                                    <p:cond delay="0"/>
                                  </p:stCondLst>
                                  <p:childTnLst>
                                    <p:animMotion origin="layout" path="M -1.94444E-6 -4.44444E-6 L -0.95955 0.4125 " pathEditMode="relative" rAng="0" ptsTypes="AA">
                                      <p:cBhvr>
                                        <p:cTn id="34" dur="25000" fill="hold"/>
                                        <p:tgtEl>
                                          <p:spTgt spid="100376"/>
                                        </p:tgtEl>
                                        <p:attrNameLst>
                                          <p:attrName>ppt_x</p:attrName>
                                          <p:attrName>ppt_y</p:attrName>
                                        </p:attrNameLst>
                                      </p:cBhvr>
                                      <p:rCtr x="-48000" y="20600"/>
                                    </p:animMotion>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par>
                                <p:cTn id="35" presetID="0" presetClass="path" presetSubtype="0" accel="50000" decel="50000" fill="hold" nodeType="withEffect">
                                  <p:stCondLst>
                                    <p:cond delay="0"/>
                                  </p:stCondLst>
                                  <p:childTnLst>
                                    <p:animMotion origin="layout" path="M -3.33333E-6 -1.48148E-6 L -0.875 0.36227 " pathEditMode="relative" rAng="0" ptsTypes="AA">
                                      <p:cBhvr>
                                        <p:cTn id="36" dur="25000" fill="hold"/>
                                        <p:tgtEl>
                                          <p:spTgt spid="100373"/>
                                        </p:tgtEl>
                                        <p:attrNameLst>
                                          <p:attrName>ppt_x</p:attrName>
                                          <p:attrName>ppt_y</p:attrName>
                                        </p:attrNameLst>
                                      </p:cBhvr>
                                      <p:rCtr x="-43800" y="18100"/>
                                    </p:animMotion>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par>
                                <p:cTn id="37" presetID="0" presetClass="path" presetSubtype="0" accel="50000" decel="50000" fill="hold" nodeType="withEffect">
                                  <p:stCondLst>
                                    <p:cond delay="0"/>
                                  </p:stCondLst>
                                  <p:childTnLst>
                                    <p:animMotion origin="layout" path="M 0.15798 -0.10046 L -0.75035 0.27731 " pathEditMode="relative" rAng="0" ptsTypes="AA">
                                      <p:cBhvr>
                                        <p:cTn id="38" dur="25000" fill="hold"/>
                                        <p:tgtEl>
                                          <p:spTgt spid="100372"/>
                                        </p:tgtEl>
                                        <p:attrNameLst>
                                          <p:attrName>ppt_x</p:attrName>
                                          <p:attrName>ppt_y</p:attrName>
                                        </p:attrNameLst>
                                      </p:cBhvr>
                                      <p:rCtr x="-45400" y="18900"/>
                                    </p:animMotion>
                                  </p:childTnLst>
                                  <p:subTnLst>
                                    <p:audio>
                                      <p:cMediaNode>
                                        <p:cTn display="0" masterRel="sameClick">
                                          <p:stCondLst>
                                            <p:cond evt="begin" delay="0">
                                              <p:tn val="3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animBg="1"/>
      <p:bldP spid="100382" grpId="0" animBg="1"/>
      <p:bldP spid="1003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6" name="Picture 5"/>
          <p:cNvPicPr>
            <a:picLocks noChangeAspect="1"/>
          </p:cNvPicPr>
          <p:nvPr/>
        </p:nvPicPr>
        <p:blipFill>
          <a:blip r:embed="rId3"/>
          <a:stretch>
            <a:fillRect/>
          </a:stretch>
        </p:blipFill>
        <p:spPr>
          <a:xfrm>
            <a:off x="0" y="0"/>
            <a:ext cx="1508462" cy="597693"/>
          </a:xfrm>
          <a:prstGeom prst="rect">
            <a:avLst/>
          </a:prstGeom>
        </p:spPr>
      </p:pic>
      <p:pic>
        <p:nvPicPr>
          <p:cNvPr id="2" name="Picture 1"/>
          <p:cNvPicPr>
            <a:picLocks noChangeAspect="1"/>
          </p:cNvPicPr>
          <p:nvPr/>
        </p:nvPicPr>
        <p:blipFill>
          <a:blip r:embed="rId4"/>
          <a:stretch>
            <a:fillRect/>
          </a:stretch>
        </p:blipFill>
        <p:spPr>
          <a:xfrm>
            <a:off x="0" y="597694"/>
            <a:ext cx="12117209" cy="6260306"/>
          </a:xfrm>
          <a:prstGeom prst="rect">
            <a:avLst/>
          </a:prstGeom>
        </p:spPr>
      </p:pic>
    </p:spTree>
    <p:extLst>
      <p:ext uri="{BB962C8B-B14F-4D97-AF65-F5344CB8AC3E}">
        <p14:creationId xmlns:p14="http://schemas.microsoft.com/office/powerpoint/2010/main" val="1519544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415" y="1584851"/>
            <a:ext cx="10524885" cy="4524315"/>
          </a:xfrm>
          <a:prstGeom prst="rect">
            <a:avLst/>
          </a:prstGeom>
          <a:noFill/>
        </p:spPr>
        <p:txBody>
          <a:bodyPr wrap="square" rtlCol="0">
            <a:spAutoFit/>
          </a:bodyPr>
          <a:lstStyle/>
          <a:p>
            <a:pPr algn="just"/>
            <a:r>
              <a:rPr lang="en-US" sz="4800" b="1" dirty="0" smtClean="0">
                <a:latin typeface="VNI-Avo" pitchFamily="2" charset="0"/>
              </a:rPr>
              <a:t>    </a:t>
            </a:r>
            <a:r>
              <a:rPr lang="en-US" sz="4800" b="1" dirty="0" err="1" smtClean="0">
                <a:latin typeface="VNI-Avo" pitchFamily="2" charset="0"/>
              </a:rPr>
              <a:t>Trôøi</a:t>
            </a:r>
            <a:r>
              <a:rPr lang="en-US" sz="4800" b="1" dirty="0" smtClean="0">
                <a:latin typeface="VNI-Avo" pitchFamily="2" charset="0"/>
              </a:rPr>
              <a:t> </a:t>
            </a:r>
            <a:r>
              <a:rPr lang="en-US" sz="4800" b="1" dirty="0" err="1" smtClean="0">
                <a:latin typeface="VNI-Avo" pitchFamily="2" charset="0"/>
              </a:rPr>
              <a:t>xaùm</a:t>
            </a:r>
            <a:r>
              <a:rPr lang="en-US" sz="4800" b="1" dirty="0" smtClean="0">
                <a:latin typeface="VNI-Avo" pitchFamily="2" charset="0"/>
              </a:rPr>
              <a:t> </a:t>
            </a:r>
            <a:r>
              <a:rPr lang="en-US" sz="4800" b="1" dirty="0" err="1" smtClean="0">
                <a:latin typeface="VNI-Avo" pitchFamily="2" charset="0"/>
              </a:rPr>
              <a:t>xòt</a:t>
            </a:r>
            <a:r>
              <a:rPr lang="en-US" sz="4800" b="1" dirty="0" smtClean="0">
                <a:latin typeface="VNI-Avo" pitchFamily="2" charset="0"/>
              </a:rPr>
              <a:t>, </a:t>
            </a:r>
            <a:r>
              <a:rPr lang="en-US" sz="4800" b="1" dirty="0" err="1" smtClean="0">
                <a:latin typeface="VNI-Avo" pitchFamily="2" charset="0"/>
              </a:rPr>
              <a:t>möa</a:t>
            </a:r>
            <a:r>
              <a:rPr lang="en-US" sz="4800" b="1" dirty="0" smtClean="0">
                <a:latin typeface="VNI-Avo" pitchFamily="2" charset="0"/>
              </a:rPr>
              <a:t> </a:t>
            </a:r>
            <a:r>
              <a:rPr lang="en-US" sz="4800" b="1" dirty="0" err="1" smtClean="0">
                <a:latin typeface="VNI-Avo" pitchFamily="2" charset="0"/>
              </a:rPr>
              <a:t>saàm</a:t>
            </a:r>
            <a:r>
              <a:rPr lang="en-US" sz="4800" b="1" dirty="0" smtClean="0">
                <a:latin typeface="VNI-Avo" pitchFamily="2" charset="0"/>
              </a:rPr>
              <a:t> </a:t>
            </a:r>
            <a:r>
              <a:rPr lang="en-US" sz="4800" b="1" dirty="0" err="1" smtClean="0">
                <a:latin typeface="VNI-Avo" pitchFamily="2" charset="0"/>
              </a:rPr>
              <a:t>saäp</a:t>
            </a:r>
            <a:r>
              <a:rPr lang="en-US" sz="4800" b="1" dirty="0" smtClean="0">
                <a:latin typeface="VNI-Avo" pitchFamily="2" charset="0"/>
              </a:rPr>
              <a:t> </a:t>
            </a:r>
            <a:r>
              <a:rPr lang="en-US" sz="4800" b="1" dirty="0" err="1" smtClean="0">
                <a:latin typeface="VNI-Avo" pitchFamily="2" charset="0"/>
              </a:rPr>
              <a:t>nhö</a:t>
            </a:r>
            <a:r>
              <a:rPr lang="en-US" sz="4800" b="1" dirty="0" smtClean="0">
                <a:latin typeface="VNI-Avo" pitchFamily="2" charset="0"/>
              </a:rPr>
              <a:t> </a:t>
            </a:r>
            <a:r>
              <a:rPr lang="en-US" sz="4800" b="1" dirty="0" err="1" smtClean="0">
                <a:latin typeface="VNI-Avo" pitchFamily="2" charset="0"/>
              </a:rPr>
              <a:t>truùt</a:t>
            </a:r>
            <a:r>
              <a:rPr lang="en-US" sz="4800" b="1" dirty="0" smtClean="0">
                <a:latin typeface="VNI-Avo" pitchFamily="2" charset="0"/>
              </a:rPr>
              <a:t>. </a:t>
            </a:r>
            <a:r>
              <a:rPr lang="en-US" sz="4800" b="1" dirty="0" err="1" smtClean="0">
                <a:latin typeface="VNI-Avo" pitchFamily="2" charset="0"/>
              </a:rPr>
              <a:t>Saám</a:t>
            </a:r>
            <a:r>
              <a:rPr lang="en-US" sz="4800" b="1" dirty="0" smtClean="0">
                <a:latin typeface="VNI-Avo" pitchFamily="2" charset="0"/>
              </a:rPr>
              <a:t> </a:t>
            </a:r>
            <a:r>
              <a:rPr lang="en-US" sz="4800" b="1" dirty="0" err="1" smtClean="0">
                <a:latin typeface="VNI-Avo" pitchFamily="2" charset="0"/>
              </a:rPr>
              <a:t>seùt</a:t>
            </a:r>
            <a:r>
              <a:rPr lang="en-US" sz="4800" b="1" dirty="0" smtClean="0">
                <a:latin typeface="VNI-Avo" pitchFamily="2" charset="0"/>
              </a:rPr>
              <a:t> ì </a:t>
            </a:r>
            <a:r>
              <a:rPr lang="en-US" sz="4800" b="1" dirty="0" err="1" smtClean="0">
                <a:latin typeface="VNI-Avo" pitchFamily="2" charset="0"/>
              </a:rPr>
              <a:t>aàm</a:t>
            </a:r>
            <a:r>
              <a:rPr lang="en-US" sz="4800" b="1" dirty="0" smtClean="0">
                <a:latin typeface="VNI-Avo" pitchFamily="2" charset="0"/>
              </a:rPr>
              <a:t> </a:t>
            </a:r>
            <a:r>
              <a:rPr lang="en-US" sz="4800" b="1" dirty="0" err="1" smtClean="0">
                <a:latin typeface="VNI-Avo" pitchFamily="2" charset="0"/>
              </a:rPr>
              <a:t>xa</a:t>
            </a:r>
            <a:r>
              <a:rPr lang="en-US" sz="4800" b="1" dirty="0" smtClean="0">
                <a:latin typeface="VNI-Avo" pitchFamily="2" charset="0"/>
              </a:rPr>
              <a:t> </a:t>
            </a:r>
            <a:r>
              <a:rPr lang="en-US" sz="4800" b="1" dirty="0" err="1" smtClean="0">
                <a:latin typeface="VNI-Avo" pitchFamily="2" charset="0"/>
              </a:rPr>
              <a:t>xa</a:t>
            </a:r>
            <a:r>
              <a:rPr lang="en-US" sz="4800" b="1" dirty="0" smtClean="0">
                <a:latin typeface="VNI-Avo" pitchFamily="2" charset="0"/>
              </a:rPr>
              <a:t>. </a:t>
            </a:r>
            <a:r>
              <a:rPr lang="en-US" sz="4800" b="1" dirty="0" err="1" smtClean="0">
                <a:latin typeface="VNI-Avo" pitchFamily="2" charset="0"/>
              </a:rPr>
              <a:t>Caây</a:t>
            </a:r>
            <a:r>
              <a:rPr lang="en-US" sz="4800" b="1" dirty="0" smtClean="0">
                <a:latin typeface="VNI-Avo" pitchFamily="2" charset="0"/>
              </a:rPr>
              <a:t> </a:t>
            </a:r>
            <a:r>
              <a:rPr lang="en-US" sz="4800" b="1" dirty="0" err="1" smtClean="0">
                <a:latin typeface="VNI-Avo" pitchFamily="2" charset="0"/>
              </a:rPr>
              <a:t>coû</a:t>
            </a:r>
            <a:r>
              <a:rPr lang="en-US" sz="4800" b="1" dirty="0" smtClean="0">
                <a:latin typeface="VNI-Avo" pitchFamily="2" charset="0"/>
              </a:rPr>
              <a:t> </a:t>
            </a:r>
            <a:r>
              <a:rPr lang="en-US" sz="4800" b="1" dirty="0" err="1" smtClean="0">
                <a:latin typeface="VNI-Avo" pitchFamily="2" charset="0"/>
              </a:rPr>
              <a:t>ngaû</a:t>
            </a:r>
            <a:r>
              <a:rPr lang="en-US" sz="4800" b="1" dirty="0" smtClean="0">
                <a:latin typeface="VNI-Avo" pitchFamily="2" charset="0"/>
              </a:rPr>
              <a:t> </a:t>
            </a:r>
            <a:r>
              <a:rPr lang="en-US" sz="4800" b="1" dirty="0" err="1" smtClean="0">
                <a:latin typeface="VNI-Avo" pitchFamily="2" charset="0"/>
              </a:rPr>
              <a:t>raïp</a:t>
            </a:r>
            <a:r>
              <a:rPr lang="en-US" sz="4800" b="1" dirty="0" smtClean="0">
                <a:latin typeface="VNI-Avo" pitchFamily="2" charset="0"/>
              </a:rPr>
              <a:t> </a:t>
            </a:r>
            <a:r>
              <a:rPr lang="en-US" sz="4800" b="1" dirty="0" err="1" smtClean="0">
                <a:latin typeface="VNI-Avo" pitchFamily="2" charset="0"/>
              </a:rPr>
              <a:t>vaøo</a:t>
            </a:r>
            <a:r>
              <a:rPr lang="en-US" sz="4800" b="1" dirty="0" smtClean="0">
                <a:latin typeface="VNI-Avo" pitchFamily="2" charset="0"/>
              </a:rPr>
              <a:t> </a:t>
            </a:r>
            <a:r>
              <a:rPr lang="en-US" sz="4800" b="1" dirty="0" err="1" smtClean="0">
                <a:latin typeface="VNI-Avo" pitchFamily="2" charset="0"/>
              </a:rPr>
              <a:t>nhau</a:t>
            </a:r>
            <a:r>
              <a:rPr lang="en-US" sz="4800" b="1" dirty="0" smtClean="0">
                <a:latin typeface="VNI-Avo" pitchFamily="2" charset="0"/>
              </a:rPr>
              <a:t>. </a:t>
            </a:r>
            <a:r>
              <a:rPr lang="en-US" sz="4800" b="1" dirty="0" err="1" smtClean="0">
                <a:latin typeface="VNI-Avo" pitchFamily="2" charset="0"/>
              </a:rPr>
              <a:t>Moät</a:t>
            </a:r>
            <a:r>
              <a:rPr lang="en-US" sz="4800" b="1" dirty="0" smtClean="0">
                <a:latin typeface="VNI-Avo" pitchFamily="2" charset="0"/>
              </a:rPr>
              <a:t> </a:t>
            </a:r>
            <a:r>
              <a:rPr lang="en-US" sz="4800" b="1" dirty="0" err="1" smtClean="0">
                <a:latin typeface="VNI-Avo" pitchFamily="2" charset="0"/>
              </a:rPr>
              <a:t>luùc</a:t>
            </a:r>
            <a:r>
              <a:rPr lang="en-US" sz="4800" b="1" dirty="0" smtClean="0">
                <a:latin typeface="VNI-Avo" pitchFamily="2" charset="0"/>
              </a:rPr>
              <a:t> </a:t>
            </a:r>
            <a:r>
              <a:rPr lang="en-US" sz="4800" b="1" dirty="0" err="1" smtClean="0">
                <a:latin typeface="VNI-Avo" pitchFamily="2" charset="0"/>
              </a:rPr>
              <a:t>sau</a:t>
            </a:r>
            <a:r>
              <a:rPr lang="en-US" sz="4800" b="1" dirty="0" smtClean="0">
                <a:latin typeface="VNI-Avo" pitchFamily="2" charset="0"/>
              </a:rPr>
              <a:t>, </a:t>
            </a:r>
            <a:r>
              <a:rPr lang="en-US" sz="4800" b="1" dirty="0" err="1" smtClean="0">
                <a:latin typeface="VNI-Avo" pitchFamily="2" charset="0"/>
              </a:rPr>
              <a:t>möa</a:t>
            </a:r>
            <a:r>
              <a:rPr lang="en-US" sz="4800" b="1" dirty="0" smtClean="0">
                <a:latin typeface="VNI-Avo" pitchFamily="2" charset="0"/>
              </a:rPr>
              <a:t> </a:t>
            </a:r>
            <a:r>
              <a:rPr lang="en-US" sz="4800" b="1" dirty="0" err="1" smtClean="0">
                <a:latin typeface="VNI-Avo" pitchFamily="2" charset="0"/>
              </a:rPr>
              <a:t>loäp</a:t>
            </a:r>
            <a:r>
              <a:rPr lang="en-US" sz="4800" b="1" dirty="0" smtClean="0">
                <a:latin typeface="VNI-Avo" pitchFamily="2" charset="0"/>
              </a:rPr>
              <a:t> </a:t>
            </a:r>
            <a:r>
              <a:rPr lang="en-US" sz="4800" b="1" dirty="0" err="1" smtClean="0">
                <a:latin typeface="VNI-Avo" pitchFamily="2" charset="0"/>
              </a:rPr>
              <a:t>ñoäp</a:t>
            </a:r>
            <a:r>
              <a:rPr lang="en-US" sz="4800" b="1" dirty="0" smtClean="0">
                <a:latin typeface="VNI-Avo" pitchFamily="2" charset="0"/>
              </a:rPr>
              <a:t> </a:t>
            </a:r>
            <a:r>
              <a:rPr lang="en-US" sz="4800" b="1" dirty="0" err="1" smtClean="0">
                <a:latin typeface="VNI-Avo" pitchFamily="2" charset="0"/>
              </a:rPr>
              <a:t>roài</a:t>
            </a:r>
            <a:r>
              <a:rPr lang="en-US" sz="4800" b="1" dirty="0" smtClean="0">
                <a:latin typeface="VNI-Avo" pitchFamily="2" charset="0"/>
              </a:rPr>
              <a:t> </a:t>
            </a:r>
            <a:r>
              <a:rPr lang="en-US" sz="4800" b="1" dirty="0" err="1" smtClean="0">
                <a:latin typeface="VNI-Avo" pitchFamily="2" charset="0"/>
              </a:rPr>
              <a:t>döùt</a:t>
            </a:r>
            <a:r>
              <a:rPr lang="en-US" sz="4800" b="1" dirty="0" smtClean="0">
                <a:latin typeface="VNI-Avo" pitchFamily="2" charset="0"/>
              </a:rPr>
              <a:t> </a:t>
            </a:r>
            <a:r>
              <a:rPr lang="en-US" sz="4800" b="1" dirty="0" err="1" smtClean="0">
                <a:latin typeface="VNI-Avo" pitchFamily="2" charset="0"/>
              </a:rPr>
              <a:t>haún</a:t>
            </a:r>
            <a:r>
              <a:rPr lang="en-US" sz="4800" b="1" dirty="0" smtClean="0">
                <a:latin typeface="VNI-Avo" pitchFamily="2" charset="0"/>
              </a:rPr>
              <a:t>. </a:t>
            </a:r>
            <a:r>
              <a:rPr lang="en-US" sz="4800" b="1" dirty="0" err="1" smtClean="0">
                <a:latin typeface="VNI-Avo" pitchFamily="2" charset="0"/>
              </a:rPr>
              <a:t>Maët</a:t>
            </a:r>
            <a:r>
              <a:rPr lang="en-US" sz="4800" b="1" dirty="0" smtClean="0">
                <a:latin typeface="VNI-Avo" pitchFamily="2" charset="0"/>
              </a:rPr>
              <a:t> </a:t>
            </a:r>
            <a:r>
              <a:rPr lang="en-US" sz="4800" b="1" dirty="0" err="1" smtClean="0">
                <a:latin typeface="VNI-Avo" pitchFamily="2" charset="0"/>
              </a:rPr>
              <a:t>trôøi</a:t>
            </a:r>
            <a:r>
              <a:rPr lang="en-US" sz="4800" b="1" dirty="0" smtClean="0">
                <a:latin typeface="VNI-Avo" pitchFamily="2" charset="0"/>
              </a:rPr>
              <a:t> </a:t>
            </a:r>
            <a:r>
              <a:rPr lang="en-US" sz="4800" b="1" dirty="0" err="1" smtClean="0">
                <a:latin typeface="VNI-Avo" pitchFamily="2" charset="0"/>
              </a:rPr>
              <a:t>loù</a:t>
            </a:r>
            <a:r>
              <a:rPr lang="en-US" sz="4800" b="1" dirty="0" smtClean="0">
                <a:latin typeface="VNI-Avo" pitchFamily="2" charset="0"/>
              </a:rPr>
              <a:t> </a:t>
            </a:r>
            <a:r>
              <a:rPr lang="en-US" sz="4800" b="1" dirty="0" err="1" smtClean="0">
                <a:latin typeface="VNI-Avo" pitchFamily="2" charset="0"/>
              </a:rPr>
              <a:t>khoûi</a:t>
            </a:r>
            <a:r>
              <a:rPr lang="en-US" sz="4800" b="1" dirty="0" smtClean="0">
                <a:latin typeface="VNI-Avo" pitchFamily="2" charset="0"/>
              </a:rPr>
              <a:t> </a:t>
            </a:r>
            <a:r>
              <a:rPr lang="en-US" sz="4800" b="1" dirty="0" err="1" smtClean="0">
                <a:latin typeface="VNI-Avo" pitchFamily="2" charset="0"/>
              </a:rPr>
              <a:t>chaân</a:t>
            </a:r>
            <a:r>
              <a:rPr lang="en-US" sz="4800" b="1" dirty="0" smtClean="0">
                <a:latin typeface="VNI-Avo" pitchFamily="2" charset="0"/>
              </a:rPr>
              <a:t> </a:t>
            </a:r>
            <a:r>
              <a:rPr lang="en-US" sz="4800" b="1" dirty="0" err="1" smtClean="0">
                <a:latin typeface="VNI-Avo" pitchFamily="2" charset="0"/>
              </a:rPr>
              <a:t>maây</a:t>
            </a:r>
            <a:r>
              <a:rPr lang="en-US" sz="4800" b="1" dirty="0" smtClean="0">
                <a:latin typeface="VNI-Avo" pitchFamily="2" charset="0"/>
              </a:rPr>
              <a:t>. </a:t>
            </a:r>
            <a:r>
              <a:rPr lang="en-US" sz="4800" b="1" dirty="0" err="1" smtClean="0">
                <a:latin typeface="VNI-Avo" pitchFamily="2" charset="0"/>
              </a:rPr>
              <a:t>Vaïn</a:t>
            </a:r>
            <a:r>
              <a:rPr lang="en-US" sz="4800" b="1" dirty="0" smtClean="0">
                <a:latin typeface="VNI-Avo" pitchFamily="2" charset="0"/>
              </a:rPr>
              <a:t> </a:t>
            </a:r>
            <a:r>
              <a:rPr lang="en-US" sz="4800" b="1" dirty="0" err="1" smtClean="0">
                <a:latin typeface="VNI-Avo" pitchFamily="2" charset="0"/>
              </a:rPr>
              <a:t>vaät</a:t>
            </a:r>
            <a:r>
              <a:rPr lang="en-US" sz="4800" b="1" dirty="0" smtClean="0">
                <a:latin typeface="VNI-Avo" pitchFamily="2" charset="0"/>
              </a:rPr>
              <a:t> </a:t>
            </a:r>
            <a:r>
              <a:rPr lang="en-US" sz="4800" b="1" dirty="0" err="1" smtClean="0">
                <a:latin typeface="VNI-Avo" pitchFamily="2" charset="0"/>
              </a:rPr>
              <a:t>nhö</a:t>
            </a:r>
            <a:r>
              <a:rPr lang="en-US" sz="4800" b="1" dirty="0" smtClean="0">
                <a:latin typeface="VNI-Avo" pitchFamily="2" charset="0"/>
              </a:rPr>
              <a:t> </a:t>
            </a:r>
            <a:r>
              <a:rPr lang="en-US" sz="4800" b="1" dirty="0" err="1" smtClean="0">
                <a:latin typeface="VNI-Avo" pitchFamily="2" charset="0"/>
              </a:rPr>
              <a:t>thöùc</a:t>
            </a:r>
            <a:r>
              <a:rPr lang="en-US" sz="4800" b="1" dirty="0" smtClean="0">
                <a:latin typeface="VNI-Avo" pitchFamily="2" charset="0"/>
              </a:rPr>
              <a:t> </a:t>
            </a:r>
            <a:r>
              <a:rPr lang="en-US" sz="4800" b="1" dirty="0" err="1" smtClean="0">
                <a:latin typeface="VNI-Avo" pitchFamily="2" charset="0"/>
              </a:rPr>
              <a:t>daäy</a:t>
            </a:r>
            <a:r>
              <a:rPr lang="en-US" sz="4800" b="1" dirty="0" smtClean="0">
                <a:latin typeface="VNI-Avo" pitchFamily="2" charset="0"/>
              </a:rPr>
              <a:t>, </a:t>
            </a:r>
            <a:r>
              <a:rPr lang="en-US" sz="4800" b="1" dirty="0" err="1" smtClean="0">
                <a:latin typeface="VNI-Avo" pitchFamily="2" charset="0"/>
              </a:rPr>
              <a:t>ñaày</a:t>
            </a:r>
            <a:r>
              <a:rPr lang="en-US" sz="4800" b="1" dirty="0" smtClean="0">
                <a:latin typeface="VNI-Avo" pitchFamily="2" charset="0"/>
              </a:rPr>
              <a:t> </a:t>
            </a:r>
            <a:r>
              <a:rPr lang="en-US" sz="4800" b="1" dirty="0" err="1" smtClean="0">
                <a:latin typeface="VNI-Avo" pitchFamily="2" charset="0"/>
              </a:rPr>
              <a:t>aép</a:t>
            </a:r>
            <a:r>
              <a:rPr lang="en-US" sz="4800" b="1" dirty="0" smtClean="0">
                <a:latin typeface="VNI-Avo" pitchFamily="2" charset="0"/>
              </a:rPr>
              <a:t> </a:t>
            </a:r>
            <a:r>
              <a:rPr lang="en-US" sz="4800" b="1" dirty="0" err="1" smtClean="0">
                <a:latin typeface="VNI-Avo" pitchFamily="2" charset="0"/>
              </a:rPr>
              <a:t>saéc</a:t>
            </a:r>
            <a:r>
              <a:rPr lang="en-US" sz="4800" b="1" dirty="0" smtClean="0">
                <a:latin typeface="VNI-Avo" pitchFamily="2" charset="0"/>
              </a:rPr>
              <a:t> </a:t>
            </a:r>
            <a:r>
              <a:rPr lang="en-US" sz="4800" b="1" dirty="0" err="1" smtClean="0">
                <a:latin typeface="VNI-Avo" pitchFamily="2" charset="0"/>
              </a:rPr>
              <a:t>maøu</a:t>
            </a:r>
            <a:r>
              <a:rPr lang="en-US" sz="4800" b="1" dirty="0" smtClean="0">
                <a:latin typeface="VNI-Avo" pitchFamily="2" charset="0"/>
              </a:rPr>
              <a:t>.</a:t>
            </a:r>
            <a:endParaRPr lang="en-US" sz="4800" b="1" dirty="0">
              <a:latin typeface="VNI-Avo" pitchFamily="2" charset="0"/>
            </a:endParaRPr>
          </a:p>
        </p:txBody>
      </p:sp>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13" name="Picture 12"/>
          <p:cNvPicPr>
            <a:picLocks noChangeAspect="1"/>
          </p:cNvPicPr>
          <p:nvPr/>
        </p:nvPicPr>
        <p:blipFill>
          <a:blip r:embed="rId3"/>
          <a:stretch>
            <a:fillRect/>
          </a:stretch>
        </p:blipFill>
        <p:spPr>
          <a:xfrm>
            <a:off x="485629" y="424041"/>
            <a:ext cx="1514686" cy="600159"/>
          </a:xfrm>
          <a:prstGeom prst="rect">
            <a:avLst/>
          </a:prstGeom>
        </p:spPr>
      </p:pic>
    </p:spTree>
    <p:extLst>
      <p:ext uri="{BB962C8B-B14F-4D97-AF65-F5344CB8AC3E}">
        <p14:creationId xmlns:p14="http://schemas.microsoft.com/office/powerpoint/2010/main" val="113176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179110" y="2272753"/>
            <a:ext cx="12012890" cy="30729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marR="0" lvl="0" indent="0" algn="ctr" defTabSz="914400" rtl="0" eaLnBrk="1" fontAlgn="auto" latinLnBrk="0" hangingPunct="1">
              <a:lnSpc>
                <a:spcPct val="100000"/>
              </a:lnSpc>
              <a:spcBef>
                <a:spcPts val="800"/>
              </a:spcBef>
              <a:spcAft>
                <a:spcPts val="0"/>
              </a:spcAft>
              <a:buClr>
                <a:srgbClr val="4472C4"/>
              </a:buClr>
              <a:buSzPts val="2600"/>
              <a:buFont typeface="Chivo Light"/>
              <a:buNone/>
              <a:tabLst/>
              <a:defRPr/>
            </a:pPr>
            <a:r>
              <a:rPr kumimoji="0" lang="en-US" sz="88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Chivo Light"/>
              </a:rPr>
              <a:t>Bài 56: ep, êp, ip, 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57" t="10000" b="70000"/>
          <a:stretch/>
        </p:blipFill>
        <p:spPr>
          <a:xfrm>
            <a:off x="1524000" y="0"/>
            <a:ext cx="9144000" cy="3752166"/>
          </a:xfrm>
          <a:prstGeom prst="rect">
            <a:avLst/>
          </a:prstGeom>
        </p:spPr>
      </p:pic>
      <p:sp>
        <p:nvSpPr>
          <p:cNvPr id="7" name="TextBox 6"/>
          <p:cNvSpPr txBox="1"/>
          <p:nvPr/>
        </p:nvSpPr>
        <p:spPr>
          <a:xfrm>
            <a:off x="-228600" y="4514281"/>
            <a:ext cx="11963400" cy="1015663"/>
          </a:xfrm>
          <a:prstGeom prst="rect">
            <a:avLst/>
          </a:prstGeom>
          <a:noFill/>
        </p:spPr>
        <p:txBody>
          <a:bodyPr wrap="square" rtlCol="0">
            <a:spAutoFit/>
          </a:bodyPr>
          <a:lstStyle/>
          <a:p>
            <a:pPr>
              <a:lnSpc>
                <a:spcPct val="150000"/>
              </a:lnSpc>
            </a:pP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Trong </a:t>
            </a:r>
            <a:r>
              <a:rPr lang="en-US" sz="4000" b="1" dirty="0">
                <a:latin typeface="Arial-Rounded" panose="020B0500000000000000" pitchFamily="34" charset="0"/>
                <a:ea typeface="Arial-Rounded" panose="020B0500000000000000" pitchFamily="34" charset="0"/>
                <a:cs typeface="Arial-Rounded" panose="020B0500000000000000" pitchFamily="34" charset="0"/>
              </a:rPr>
              <a:t>bếp, lũ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cún</a:t>
            </a:r>
            <a:r>
              <a:rPr lang="en-US" sz="4000" b="1" dirty="0">
                <a:latin typeface="Arial-Rounded" panose="020B0500000000000000" pitchFamily="34" charset="0"/>
                <a:ea typeface="Arial-Rounded" panose="020B0500000000000000" pitchFamily="34" charset="0"/>
                <a:cs typeface="Arial-Rounded" panose="020B0500000000000000" pitchFamily="34" charset="0"/>
              </a:rPr>
              <a:t> con múp míp nép vào bên </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mẹ</a:t>
            </a:r>
            <a:r>
              <a:rPr lang="en-US" sz="3800" b="1"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3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p:cNvSpPr/>
          <p:nvPr/>
        </p:nvSpPr>
        <p:spPr>
          <a:xfrm>
            <a:off x="3810000" y="3105836"/>
            <a:ext cx="4572000" cy="646331"/>
          </a:xfrm>
          <a:prstGeom prst="rect">
            <a:avLst/>
          </a:prstGeom>
        </p:spPr>
        <p:txBody>
          <a:bodyPr>
            <a:spAutoFit/>
          </a:bodyPr>
          <a:lstStyle/>
          <a:p>
            <a:r>
              <a:rPr lang="vi-VN" dirty="0">
                <a:latin typeface="Arial-Rounded" panose="020B0500000000000000" pitchFamily="34" charset="0"/>
                <a:ea typeface="Arial-Rounded" panose="020B0500000000000000" pitchFamily="34" charset="0"/>
                <a:cs typeface="Arial-Rounded" panose="020B0500000000000000" pitchFamily="34" charset="0"/>
              </a:rPr>
              <a:t/>
            </a:r>
            <a:br>
              <a:rPr lang="vi-VN" dirty="0">
                <a:latin typeface="Arial-Rounded" panose="020B0500000000000000" pitchFamily="34" charset="0"/>
                <a:ea typeface="Arial-Rounded" panose="020B0500000000000000" pitchFamily="34" charset="0"/>
                <a:cs typeface="Arial-Rounded" panose="020B0500000000000000" pitchFamily="34" charset="0"/>
              </a:rPr>
            </a:br>
            <a:endParaRPr lang="vi-VN"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p:cNvGrpSpPr/>
          <p:nvPr/>
        </p:nvGrpSpPr>
        <p:grpSpPr>
          <a:xfrm>
            <a:off x="1583116" y="400273"/>
            <a:ext cx="3048000" cy="742728"/>
            <a:chOff x="27709" y="762000"/>
            <a:chExt cx="3048000" cy="777667"/>
          </a:xfrm>
        </p:grpSpPr>
        <p:sp>
          <p:nvSpPr>
            <p:cNvPr id="12" name="Rounded Rectangle 11"/>
            <p:cNvSpPr/>
            <p:nvPr/>
          </p:nvSpPr>
          <p:spPr>
            <a:xfrm>
              <a:off x="637309" y="762000"/>
              <a:ext cx="2438400" cy="77766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Nhận</a:t>
              </a: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biết</a:t>
              </a:r>
              <a:endParaRPr lang="vi-VN"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27709" y="762000"/>
              <a:ext cx="914400" cy="7776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1</a:t>
              </a:r>
              <a:endParaRPr lang="vi-VN"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TextBox 12"/>
          <p:cNvSpPr txBox="1"/>
          <p:nvPr/>
        </p:nvSpPr>
        <p:spPr>
          <a:xfrm>
            <a:off x="-228600" y="4514280"/>
            <a:ext cx="11963400" cy="889667"/>
          </a:xfrm>
          <a:prstGeom prst="rect">
            <a:avLst/>
          </a:prstGeom>
          <a:noFill/>
        </p:spPr>
        <p:txBody>
          <a:bodyPr wrap="square" rtlCol="0">
            <a:spAutoFit/>
          </a:bodyPr>
          <a:lstStyle/>
          <a:p>
            <a:pPr>
              <a:lnSpc>
                <a:spcPct val="150000"/>
              </a:lnSpc>
            </a:pP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Trong </a:t>
            </a:r>
            <a:r>
              <a:rPr lang="en-US" sz="4000" b="1" dirty="0">
                <a:latin typeface="Arial-Rounded" panose="020B0500000000000000" pitchFamily="34" charset="0"/>
                <a:ea typeface="Arial-Rounded" panose="020B0500000000000000" pitchFamily="34" charset="0"/>
                <a:cs typeface="Arial-Rounded" panose="020B0500000000000000" pitchFamily="34" charset="0"/>
              </a:rPr>
              <a:t>bếp, lũ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cún</a:t>
            </a:r>
            <a:r>
              <a:rPr lang="en-US" sz="4000" b="1" dirty="0">
                <a:latin typeface="Arial-Rounded" panose="020B0500000000000000" pitchFamily="34" charset="0"/>
                <a:ea typeface="Arial-Rounded" panose="020B0500000000000000" pitchFamily="34" charset="0"/>
                <a:cs typeface="Arial-Rounded" panose="020B0500000000000000" pitchFamily="34" charset="0"/>
              </a:rPr>
              <a:t> con múp míp nép vào bên </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mẹ</a:t>
            </a:r>
            <a:r>
              <a:rPr lang="en-US" sz="3800" b="1"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3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28600" y="4508028"/>
            <a:ext cx="11963400" cy="1015663"/>
          </a:xfrm>
          <a:prstGeom prst="rect">
            <a:avLst/>
          </a:prstGeom>
          <a:noFill/>
        </p:spPr>
        <p:txBody>
          <a:bodyPr wrap="square" rtlCol="0">
            <a:spAutoFit/>
          </a:bodyPr>
          <a:lstStyle/>
          <a:p>
            <a:pPr>
              <a:lnSpc>
                <a:spcPct val="150000"/>
              </a:lnSpc>
            </a:pP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Trong </a:t>
            </a:r>
            <a:r>
              <a:rPr lang="en-US" sz="4000" b="1" dirty="0">
                <a:latin typeface="Arial-Rounded" panose="020B0500000000000000" pitchFamily="34" charset="0"/>
                <a:ea typeface="Arial-Rounded" panose="020B0500000000000000" pitchFamily="34" charset="0"/>
                <a:cs typeface="Arial-Rounded" panose="020B0500000000000000" pitchFamily="34" charset="0"/>
              </a:rPr>
              <a:t>b</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ếp</a:t>
            </a:r>
            <a:r>
              <a:rPr lang="en-US" sz="4000" b="1" dirty="0">
                <a:latin typeface="Arial-Rounded" panose="020B0500000000000000" pitchFamily="34" charset="0"/>
                <a:ea typeface="Arial-Rounded" panose="020B0500000000000000" pitchFamily="34" charset="0"/>
                <a:cs typeface="Arial-Rounded" panose="020B0500000000000000" pitchFamily="34" charset="0"/>
              </a:rPr>
              <a:t>, lũ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cún</a:t>
            </a:r>
            <a:r>
              <a:rPr lang="en-US" sz="4000" b="1" dirty="0">
                <a:latin typeface="Arial-Rounded" panose="020B0500000000000000" pitchFamily="34" charset="0"/>
                <a:ea typeface="Arial-Rounded" panose="020B0500000000000000" pitchFamily="34" charset="0"/>
                <a:cs typeface="Arial-Rounded" panose="020B0500000000000000" pitchFamily="34" charset="0"/>
              </a:rPr>
              <a:t> con m</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úp</a:t>
            </a:r>
            <a:r>
              <a:rPr lang="en-US" sz="4000" b="1" dirty="0">
                <a:latin typeface="Arial-Rounded" panose="020B0500000000000000" pitchFamily="34" charset="0"/>
                <a:ea typeface="Arial-Rounded" panose="020B0500000000000000" pitchFamily="34" charset="0"/>
                <a:cs typeface="Arial-Rounded" panose="020B0500000000000000" pitchFamily="34" charset="0"/>
              </a:rPr>
              <a:t> m</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íp</a:t>
            </a:r>
            <a:r>
              <a:rPr lang="en-US" sz="4000" b="1" dirty="0">
                <a:latin typeface="Arial-Rounded" panose="020B0500000000000000" pitchFamily="34" charset="0"/>
                <a:ea typeface="Arial-Rounded" panose="020B0500000000000000" pitchFamily="34" charset="0"/>
                <a:cs typeface="Arial-Rounded" panose="020B0500000000000000" pitchFamily="34" charset="0"/>
              </a:rPr>
              <a:t> n</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ép</a:t>
            </a:r>
            <a:r>
              <a:rPr lang="en-US" sz="4000" b="1" dirty="0">
                <a:latin typeface="Arial-Rounded" panose="020B0500000000000000" pitchFamily="34" charset="0"/>
                <a:ea typeface="Arial-Rounded" panose="020B0500000000000000" pitchFamily="34" charset="0"/>
                <a:cs typeface="Arial-Rounded" panose="020B0500000000000000" pitchFamily="34" charset="0"/>
              </a:rPr>
              <a:t> vào bên </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mẹ</a:t>
            </a:r>
            <a:r>
              <a:rPr lang="en-US" sz="3800" b="1"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38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76779370"/>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2057400" y="759101"/>
            <a:ext cx="1676400" cy="1200329"/>
          </a:xfrm>
          <a:prstGeom prst="rect">
            <a:avLst/>
          </a:prstGeom>
          <a:noFill/>
        </p:spPr>
        <p:txBody>
          <a:bodyPr wrap="square" rtlCol="0">
            <a:spAutoFit/>
          </a:bodyPr>
          <a:lstStyle/>
          <a:p>
            <a:r>
              <a:rPr lang="en-US" sz="7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ep</a:t>
            </a:r>
          </a:p>
        </p:txBody>
      </p:sp>
      <p:grpSp>
        <p:nvGrpSpPr>
          <p:cNvPr id="41" name="Group 40"/>
          <p:cNvGrpSpPr/>
          <p:nvPr/>
        </p:nvGrpSpPr>
        <p:grpSpPr>
          <a:xfrm>
            <a:off x="76200" y="31102"/>
            <a:ext cx="2332704" cy="838200"/>
            <a:chOff x="228600" y="228600"/>
            <a:chExt cx="2332704" cy="838200"/>
          </a:xfrm>
        </p:grpSpPr>
        <p:sp>
          <p:nvSpPr>
            <p:cNvPr id="42" name="Rounded Rectangle 41"/>
            <p:cNvSpPr/>
            <p:nvPr/>
          </p:nvSpPr>
          <p:spPr>
            <a:xfrm>
              <a:off x="961104" y="275304"/>
              <a:ext cx="1600200" cy="762000"/>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endParaRPr lang="vi-VN"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Oval 42"/>
            <p:cNvSpPr/>
            <p:nvPr/>
          </p:nvSpPr>
          <p:spPr>
            <a:xfrm>
              <a:off x="228600" y="228600"/>
              <a:ext cx="914400"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2</a:t>
              </a:r>
              <a:endParaRPr lang="vi-VN"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TextBox 22"/>
          <p:cNvSpPr txBox="1"/>
          <p:nvPr/>
        </p:nvSpPr>
        <p:spPr>
          <a:xfrm flipH="1">
            <a:off x="4343400" y="759101"/>
            <a:ext cx="1676400" cy="2308324"/>
          </a:xfrm>
          <a:prstGeom prst="rect">
            <a:avLst/>
          </a:prstGeom>
          <a:noFill/>
        </p:spPr>
        <p:txBody>
          <a:bodyPr wrap="square" rtlCol="0">
            <a:spAutoFit/>
          </a:bodyPr>
          <a:lstStyle/>
          <a:p>
            <a:r>
              <a:rPr lang="en-US" sz="7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êpp</a:t>
            </a:r>
            <a:endParaRPr lang="en-US" sz="7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p:cNvGrpSpPr/>
          <p:nvPr/>
        </p:nvGrpSpPr>
        <p:grpSpPr>
          <a:xfrm>
            <a:off x="4419600" y="2095142"/>
            <a:ext cx="3250275" cy="2248257"/>
            <a:chOff x="2895600" y="2011740"/>
            <a:chExt cx="3250275" cy="2008910"/>
          </a:xfrm>
        </p:grpSpPr>
        <p:sp>
          <p:nvSpPr>
            <p:cNvPr id="25" name="Rectangle 24"/>
            <p:cNvSpPr/>
            <p:nvPr/>
          </p:nvSpPr>
          <p:spPr bwMode="auto">
            <a:xfrm>
              <a:off x="2895600" y="2011740"/>
              <a:ext cx="1600200" cy="990600"/>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800" b="1">
                <a:solidFill>
                  <a:srgbClr val="0033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p:cNvSpPr/>
            <p:nvPr/>
          </p:nvSpPr>
          <p:spPr bwMode="auto">
            <a:xfrm>
              <a:off x="4545674" y="2018666"/>
              <a:ext cx="1600200" cy="990600"/>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800" b="1">
                <a:solidFill>
                  <a:srgbClr val="0033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26"/>
            <p:cNvSpPr/>
            <p:nvPr/>
          </p:nvSpPr>
          <p:spPr bwMode="auto">
            <a:xfrm>
              <a:off x="2895601" y="3030050"/>
              <a:ext cx="3250274" cy="990600"/>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800" b="1">
                <a:solidFill>
                  <a:srgbClr val="0033CC"/>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8" name="TextBox 27"/>
          <p:cNvSpPr txBox="1"/>
          <p:nvPr/>
        </p:nvSpPr>
        <p:spPr>
          <a:xfrm>
            <a:off x="5261949" y="3146887"/>
            <a:ext cx="1905000" cy="1015663"/>
          </a:xfrm>
          <a:prstGeom prst="rect">
            <a:avLst/>
          </a:prstGeom>
          <a:noFill/>
        </p:spPr>
        <p:txBody>
          <a:bodyPr wrap="square" rtlCol="0">
            <a:spAutoFit/>
          </a:bodyPr>
          <a:lstStyle/>
          <a:p>
            <a:r>
              <a:rPr lang="en-US"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ép</a:t>
            </a:r>
            <a:endPar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p:cNvSpPr txBox="1"/>
          <p:nvPr/>
        </p:nvSpPr>
        <p:spPr>
          <a:xfrm>
            <a:off x="5011878" y="2098468"/>
            <a:ext cx="897783" cy="1015663"/>
          </a:xfrm>
          <a:prstGeom prst="rect">
            <a:avLst/>
          </a:prstGeom>
          <a:noFill/>
        </p:spPr>
        <p:txBody>
          <a:bodyPr wrap="square" rtlCol="0">
            <a:spAutoFit/>
          </a:bodyPr>
          <a:lstStyle/>
          <a:p>
            <a:r>
              <a:rPr lang="en-US"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a:t>
            </a:r>
          </a:p>
        </p:txBody>
      </p:sp>
      <p:sp>
        <p:nvSpPr>
          <p:cNvPr id="33" name="TextBox 32"/>
          <p:cNvSpPr txBox="1"/>
          <p:nvPr/>
        </p:nvSpPr>
        <p:spPr>
          <a:xfrm flipH="1">
            <a:off x="6214449" y="2051762"/>
            <a:ext cx="1109055" cy="1015663"/>
          </a:xfrm>
          <a:prstGeom prst="rect">
            <a:avLst/>
          </a:prstGeom>
          <a:noFill/>
        </p:spPr>
        <p:txBody>
          <a:bodyPr wrap="square" rtlCol="0">
            <a:spAutoFit/>
          </a:bodyPr>
          <a:lstStyle/>
          <a:p>
            <a:r>
              <a:rPr lang="en-US" sz="6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ep</a:t>
            </a:r>
          </a:p>
        </p:txBody>
      </p:sp>
      <p:sp>
        <p:nvSpPr>
          <p:cNvPr id="16" name="TextBox 15"/>
          <p:cNvSpPr txBox="1"/>
          <p:nvPr/>
        </p:nvSpPr>
        <p:spPr>
          <a:xfrm flipH="1">
            <a:off x="6567055" y="759101"/>
            <a:ext cx="1676400" cy="1200329"/>
          </a:xfrm>
          <a:prstGeom prst="rect">
            <a:avLst/>
          </a:prstGeom>
          <a:noFill/>
        </p:spPr>
        <p:txBody>
          <a:bodyPr wrap="square" rtlCol="0">
            <a:spAutoFit/>
          </a:bodyPr>
          <a:lstStyle/>
          <a:p>
            <a:r>
              <a:rPr lang="en-US" sz="7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ip</a:t>
            </a:r>
            <a:endParaRPr lang="en-US" sz="7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flipH="1">
            <a:off x="8382000" y="759100"/>
            <a:ext cx="1676400" cy="1200329"/>
          </a:xfrm>
          <a:prstGeom prst="rect">
            <a:avLst/>
          </a:prstGeom>
          <a:noFill/>
        </p:spPr>
        <p:txBody>
          <a:bodyPr wrap="square" rtlCol="0">
            <a:spAutoFit/>
          </a:bodyPr>
          <a:lstStyle/>
          <a:p>
            <a:r>
              <a:rPr lang="en-US" sz="7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up</a:t>
            </a:r>
          </a:p>
        </p:txBody>
      </p:sp>
    </p:spTree>
    <p:extLst>
      <p:ext uri="{BB962C8B-B14F-4D97-AF65-F5344CB8AC3E}">
        <p14:creationId xmlns:p14="http://schemas.microsoft.com/office/powerpoint/2010/main" val="746436204"/>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8" grpId="0"/>
      <p:bldP spid="32" grpId="0"/>
      <p:bldP spid="3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752600" y="1828800"/>
            <a:ext cx="9829800" cy="2585323"/>
          </a:xfrm>
          <a:prstGeom prst="rect">
            <a:avLst/>
          </a:prstGeom>
          <a:noFill/>
        </p:spPr>
        <p:txBody>
          <a:bodyPr wrap="square" rtlCol="0">
            <a:spAutoFit/>
          </a:bodyPr>
          <a:lstStyle/>
          <a:p>
            <a:pPr>
              <a:lnSpc>
                <a:spcPct val="150000"/>
              </a:lnSpc>
            </a:pPr>
            <a:r>
              <a:rPr lang="en-US" sz="5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kẹp      </a:t>
            </a:r>
            <a:r>
              <a:rPr lang="en-US" sz="54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nẹp        </a:t>
            </a:r>
            <a:r>
              <a:rPr lang="en-US" sz="5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nếp     </a:t>
            </a:r>
            <a:r>
              <a:rPr lang="en-US" sz="54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xếp                 </a:t>
            </a:r>
            <a:r>
              <a:rPr lang="en-US" sz="5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kịp         nhịp     </a:t>
            </a:r>
            <a:r>
              <a:rPr lang="en-US" sz="54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búp      </a:t>
            </a:r>
            <a:r>
              <a:rPr lang="en-US" sz="5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p>
        </p:txBody>
      </p:sp>
      <p:grpSp>
        <p:nvGrpSpPr>
          <p:cNvPr id="41" name="Group 40"/>
          <p:cNvGrpSpPr/>
          <p:nvPr/>
        </p:nvGrpSpPr>
        <p:grpSpPr>
          <a:xfrm>
            <a:off x="1752600" y="122904"/>
            <a:ext cx="2332704" cy="838200"/>
            <a:chOff x="228600" y="228600"/>
            <a:chExt cx="2332704" cy="838200"/>
          </a:xfrm>
        </p:grpSpPr>
        <p:sp>
          <p:nvSpPr>
            <p:cNvPr id="42" name="Rounded Rectangle 41"/>
            <p:cNvSpPr/>
            <p:nvPr/>
          </p:nvSpPr>
          <p:spPr>
            <a:xfrm>
              <a:off x="961104" y="275304"/>
              <a:ext cx="1600200" cy="762000"/>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endParaRPr lang="vi-VN"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Oval 42"/>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rPr>
                <a:t>2</a:t>
              </a:r>
              <a:endParaRPr lang="vi-VN" sz="4800" b="1" dirty="0">
                <a:solidFill>
                  <a:schemeClr val="bg2">
                    <a:lumMod val="1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69037120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9804427" y="3904149"/>
            <a:ext cx="2258792" cy="1948550"/>
          </a:xfrm>
          <a:prstGeom prst="roundRect">
            <a:avLst/>
          </a:prstGeom>
          <a:noFill/>
          <a:ln w="28575" cap="flat" cmpd="sng" algn="ctr">
            <a:solidFill>
              <a:srgbClr val="00CC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800" b="1"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a:p>
            <a:pPr algn="ctr" eaLnBrk="0" fontAlgn="base" hangingPunct="0">
              <a:spcBef>
                <a:spcPct val="0"/>
              </a:spcBef>
              <a:spcAft>
                <a:spcPct val="0"/>
              </a:spcAft>
            </a:pPr>
            <a:r>
              <a:rPr lang="en-US" sz="4000" b="1"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búp </a:t>
            </a:r>
            <a:r>
              <a:rPr lang="en-US" sz="4000" b="1"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sen</a:t>
            </a:r>
            <a:endParaRPr lang="vi-VN" sz="4000" b="1"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3"/>
          <p:cNvSpPr/>
          <p:nvPr/>
        </p:nvSpPr>
        <p:spPr bwMode="auto">
          <a:xfrm>
            <a:off x="9804426" y="495300"/>
            <a:ext cx="2258793" cy="1941776"/>
          </a:xfrm>
          <a:prstGeom prst="roundRect">
            <a:avLst/>
          </a:prstGeom>
          <a:noFill/>
          <a:ln w="28575" cap="flat" cmpd="sng" algn="ctr">
            <a:solidFill>
              <a:srgbClr val="00CC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a:p>
            <a:pPr algn="ctr" eaLnBrk="0" fontAlgn="base" hangingPunct="0">
              <a:spcBef>
                <a:spcPct val="0"/>
              </a:spcBef>
              <a:spcAft>
                <a:spcPct val="0"/>
              </a:spcAft>
            </a:pPr>
            <a:r>
              <a:rPr lang="en-US" sz="4000" b="1"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bìm </a:t>
            </a:r>
            <a:r>
              <a:rPr lang="en-US" sz="4000" b="1"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bịp</a:t>
            </a:r>
            <a:endParaRPr lang="vi-VN" sz="4000" b="1"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ounded Rectangle 16"/>
          <p:cNvSpPr/>
          <p:nvPr/>
        </p:nvSpPr>
        <p:spPr bwMode="auto">
          <a:xfrm>
            <a:off x="3606708" y="495300"/>
            <a:ext cx="2153312" cy="1904999"/>
          </a:xfrm>
          <a:prstGeom prst="roundRect">
            <a:avLst/>
          </a:prstGeom>
          <a:noFill/>
          <a:ln w="28575" cap="flat" cmpd="sng" algn="ctr">
            <a:solidFill>
              <a:srgbClr val="00CC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800" b="1"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a:p>
            <a:pPr algn="ctr" eaLnBrk="0" fontAlgn="base" hangingPunct="0">
              <a:spcBef>
                <a:spcPct val="0"/>
              </a:spcBef>
              <a:spcAft>
                <a:spcPct val="0"/>
              </a:spcAft>
            </a:pPr>
            <a:r>
              <a:rPr lang="en-US" sz="4400" b="1"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đôi </a:t>
            </a:r>
            <a:r>
              <a:rPr lang="en-US" sz="4400" b="1"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dép</a:t>
            </a:r>
            <a:endParaRPr lang="vi-VN" sz="4400" b="1"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ounded Rectangle 17"/>
          <p:cNvSpPr/>
          <p:nvPr/>
        </p:nvSpPr>
        <p:spPr bwMode="auto">
          <a:xfrm>
            <a:off x="3620563" y="3856068"/>
            <a:ext cx="2178620" cy="1996631"/>
          </a:xfrm>
          <a:prstGeom prst="roundRect">
            <a:avLst/>
          </a:prstGeom>
          <a:noFill/>
          <a:ln w="28575" cap="flat" cmpd="sng" algn="ctr">
            <a:solidFill>
              <a:srgbClr val="00CC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a:p>
            <a:pPr algn="ctr" eaLnBrk="0" fontAlgn="base" hangingPunct="0">
              <a:spcBef>
                <a:spcPct val="0"/>
              </a:spcBef>
              <a:spcAft>
                <a:spcPct val="0"/>
              </a:spcAft>
            </a:pPr>
            <a:r>
              <a:rPr lang="en-US" sz="4000" b="1" dirty="0" smtClean="0">
                <a:solidFill>
                  <a:srgbClr val="006600"/>
                </a:solidFill>
                <a:latin typeface="Arial-Rounded" panose="020B0500000000000000" pitchFamily="34" charset="0"/>
                <a:ea typeface="Arial-Rounded" panose="020B0500000000000000" pitchFamily="34" charset="0"/>
                <a:cs typeface="Arial-Rounded" panose="020B0500000000000000" pitchFamily="34" charset="0"/>
              </a:rPr>
              <a:t>đầu </a:t>
            </a:r>
            <a:r>
              <a:rPr lang="en-US" sz="4000" b="1" dirty="0">
                <a:solidFill>
                  <a:srgbClr val="006600"/>
                </a:solidFill>
                <a:latin typeface="Arial-Rounded" panose="020B0500000000000000" pitchFamily="34" charset="0"/>
                <a:ea typeface="Arial-Rounded" panose="020B0500000000000000" pitchFamily="34" charset="0"/>
                <a:cs typeface="Arial-Rounded" panose="020B0500000000000000" pitchFamily="34" charset="0"/>
              </a:rPr>
              <a:t>bếp</a:t>
            </a:r>
            <a:endParaRPr lang="vi-VN" sz="4000" b="1" dirty="0">
              <a:solidFill>
                <a:srgbClr val="0066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545" t="60000" r="69117" b="33333"/>
          <a:stretch/>
        </p:blipFill>
        <p:spPr>
          <a:xfrm>
            <a:off x="152400" y="152400"/>
            <a:ext cx="3348047" cy="2590800"/>
          </a:xfrm>
          <a:prstGeom prst="roundRect">
            <a:avLst>
              <a:gd name="adj" fmla="val 16667"/>
            </a:avLst>
          </a:prstGeom>
          <a:ln>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35145" t="58287" r="50517" b="33665"/>
          <a:stretch/>
        </p:blipFill>
        <p:spPr>
          <a:xfrm>
            <a:off x="152400" y="3422066"/>
            <a:ext cx="3330126" cy="2430633"/>
          </a:xfrm>
          <a:prstGeom prst="roundRect">
            <a:avLst>
              <a:gd name="adj" fmla="val 16667"/>
            </a:avLst>
          </a:prstGeom>
          <a:ln>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56560" t="58613" r="29034" b="33665"/>
          <a:stretch/>
        </p:blipFill>
        <p:spPr>
          <a:xfrm>
            <a:off x="6320028" y="268024"/>
            <a:ext cx="3253356" cy="2359552"/>
          </a:xfrm>
          <a:prstGeom prst="roundRect">
            <a:avLst>
              <a:gd name="adj" fmla="val 16667"/>
            </a:avLst>
          </a:prstGeom>
          <a:ln>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78302" t="58992" r="7360" b="34341"/>
          <a:stretch/>
        </p:blipFill>
        <p:spPr>
          <a:xfrm>
            <a:off x="6205728" y="3080645"/>
            <a:ext cx="3481956" cy="2525505"/>
          </a:xfrm>
          <a:prstGeom prst="roundRect">
            <a:avLst>
              <a:gd name="adj" fmla="val 16667"/>
            </a:avLst>
          </a:prstGeom>
          <a:ln>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682632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314&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288&quot;/&gt;&lt;/object&gt;&lt;object type=&quot;3&quot; unique_id=&quot;10012&quot;&gt;&lt;property id=&quot;20148&quot; value=&quot;5&quot;/&gt;&lt;property id=&quot;20300&quot; value=&quot;Slide 10&quot;/&gt;&lt;property id=&quot;20307&quot; value=&quot;328&quot;/&gt;&lt;/object&gt;&lt;object type=&quot;3&quot; unique_id=&quot;10013&quot;&gt;&lt;property id=&quot;20148&quot; value=&quot;5&quot;/&gt;&lt;property id=&quot;20300&quot; value=&quot;Slide 11&quot;/&gt;&lt;property id=&quot;20307&quot; value=&quot;329&quot;/&gt;&lt;/object&gt;&lt;object type=&quot;3&quot; unique_id=&quot;10014&quot;&gt;&lt;property id=&quot;20148&quot; value=&quot;5&quot;/&gt;&lt;property id=&quot;20300&quot; value=&quot;Slide 12&quot;/&gt;&lt;property id=&quot;20307&quot; value=&quot;330&quot;/&gt;&lt;/object&gt;&lt;object type=&quot;3&quot; unique_id=&quot;10015&quot;&gt;&lt;property id=&quot;20148&quot; value=&quot;5&quot;/&gt;&lt;property id=&quot;20300&quot; value=&quot;Slide 13&quot;/&gt;&lt;property id=&quot;20307&quot; value=&quot;331&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32&quot;/&gt;&lt;/object&gt;&lt;object type=&quot;3&quot; unique_id=&quot;10018&quot;&gt;&lt;property id=&quot;20148&quot; value=&quot;5&quot;/&gt;&lt;property id=&quot;20300&quot; value=&quot;Slide 16&quot;/&gt;&lt;property id=&quot;20307&quot; value=&quot;308&quot;/&gt;&lt;/object&gt;&lt;object type=&quot;3&quot; unique_id=&quot;10019&quot;&gt;&lt;property id=&quot;20148&quot; value=&quot;5&quot;/&gt;&lt;property id=&quot;20300&quot; value=&quot;Slide 17&quot;/&gt;&lt;property id=&quot;20307&quot; value=&quot;311&quot;/&gt;&lt;/object&gt;&lt;object type=&quot;3&quot; unique_id=&quot;10020&quot;&gt;&lt;property id=&quot;20148&quot; value=&quot;5&quot;/&gt;&lt;property id=&quot;20300&quot; value=&quot;Slide 18&quot;/&gt;&lt;property id=&quot;20307&quot; value=&quot;327&quot;/&gt;&lt;/object&gt;&lt;object type=&quot;3&quot; unique_id=&quot;10021&quot;&gt;&lt;property id=&quot;20148&quot; value=&quot;5&quot;/&gt;&lt;property id=&quot;20300&quot; value=&quot;Slide 19&quot;/&gt;&lt;property id=&quot;20307&quot; value=&quot;307&quot;/&gt;&lt;/object&gt;&lt;object type=&quot;3&quot; unique_id=&quot;10022&quot;&gt;&lt;property id=&quot;20148&quot; value=&quot;5&quot;/&gt;&lt;property id=&quot;20300&quot; value=&quot;Slide 20&quot;/&gt;&lt;property id=&quot;20307&quot; value=&quot;310&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26&quot;/&gt;&lt;/object&gt;&lt;object type=&quot;3&quot; unique_id=&quot;10025&quot;&gt;&lt;property id=&quot;20148&quot; value=&quot;5&quot;/&gt;&lt;property id=&quot;20300&quot; value=&quot;Slide 31&quot;/&gt;&lt;property id=&quot;20307&quot; value=&quot;313&quot;/&gt;&lt;/object&gt;&lt;object type=&quot;3&quot; unique_id=&quot;10335&quot;&gt;&lt;property id=&quot;20148&quot; value=&quot;5&quot;/&gt;&lt;property id=&quot;20300&quot; value=&quot;Slide 23&quot;/&gt;&lt;property id=&quot;20307&quot; value=&quot;334&quot;/&gt;&lt;/object&gt;&lt;object type=&quot;3&quot; unique_id=&quot;10337&quot;&gt;&lt;property id=&quot;20148&quot; value=&quot;5&quot;/&gt;&lt;property id=&quot;20300&quot; value=&quot;Slide 25&quot;/&gt;&lt;property id=&quot;20307&quot; value=&quot;336&quot;/&gt;&lt;/object&gt;&lt;object type=&quot;3&quot; unique_id=&quot;10338&quot;&gt;&lt;property id=&quot;20148&quot; value=&quot;5&quot;/&gt;&lt;property id=&quot;20300&quot; value=&quot;Slide 26&quot;/&gt;&lt;property id=&quot;20307&quot; value=&quot;337&quot;/&gt;&lt;/object&gt;&lt;object type=&quot;3&quot; unique_id=&quot;10339&quot;&gt;&lt;property id=&quot;20148&quot; value=&quot;5&quot;/&gt;&lt;property id=&quot;20300&quot; value=&quot;Slide 27&quot;/&gt;&lt;property id=&quot;20307&quot; value=&quot;338&quot;/&gt;&lt;/object&gt;&lt;object type=&quot;3&quot; unique_id=&quot;10340&quot;&gt;&lt;property id=&quot;20148&quot; value=&quot;5&quot;/&gt;&lt;property id=&quot;20300&quot; value=&quot;Slide 28&quot;/&gt;&lt;property id=&quot;20307&quot; value=&quot;339&quot;/&gt;&lt;/object&gt;&lt;object type=&quot;3&quot; unique_id=&quot;10341&quot;&gt;&lt;property id=&quot;20148&quot; value=&quot;5&quot;/&gt;&lt;property id=&quot;20300&quot; value=&quot;Slide 29&quot;/&gt;&lt;property id=&quot;20307&quot; value=&quot;340&quot;/&gt;&lt;/object&gt;&lt;object type=&quot;3&quot; unique_id=&quot;10342&quot;&gt;&lt;property id=&quot;20148&quot; value=&quot;5&quot;/&gt;&lt;property id=&quot;20300&quot; value=&quot;Slide 30&quot;/&gt;&lt;property id=&quot;20307&quot; value=&quot;341&quot;/&gt;&lt;/object&gt;&lt;object type=&quot;3&quot; unique_id=&quot;10475&quot;&gt;&lt;property id=&quot;20148&quot; value=&quot;5&quot;/&gt;&lt;property id=&quot;20300&quot; value=&quot;Slide 24&quot;/&gt;&lt;property id=&quot;20307&quot; value=&quot;342&quot;/&gt;&lt;/object&gt;&lt;/object&gt;&lt;object type=&quot;8&quot; unique_id=&quot;1005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5032</TotalTime>
  <Words>311</Words>
  <Application>Microsoft Office PowerPoint</Application>
  <PresentationFormat>Widescreen</PresentationFormat>
  <Paragraphs>102</Paragraphs>
  <Slides>21</Slides>
  <Notes>7</Notes>
  <HiddenSlides>0</HiddenSlides>
  <MMClips>11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HP001</vt:lpstr>
      <vt:lpstr>VNI-Avo</vt:lpstr>
      <vt:lpstr>.VnHelvetInsH</vt:lpstr>
      <vt:lpstr>Arial</vt:lpstr>
      <vt:lpstr>Chivo Light</vt:lpstr>
      <vt:lpstr>Calibri Light</vt:lpstr>
      <vt:lpstr>Times New Roman</vt:lpstr>
      <vt:lpstr>Arial-Rounded</vt:lpstr>
      <vt:lpstr>Calibri</vt:lpstr>
      <vt:lpstr>Office Theme</vt:lpstr>
      <vt:lpstr>1_Default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Khi nhà có khách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Trang</dc:creator>
  <cp:lastModifiedBy>Dell</cp:lastModifiedBy>
  <cp:revision>347</cp:revision>
  <dcterms:created xsi:type="dcterms:W3CDTF">2006-08-16T00:00:00Z</dcterms:created>
  <dcterms:modified xsi:type="dcterms:W3CDTF">2022-11-28T01:46:15Z</dcterms:modified>
</cp:coreProperties>
</file>