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5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304" r:id="rId15"/>
    <p:sldId id="305" r:id="rId16"/>
    <p:sldId id="264" r:id="rId17"/>
    <p:sldId id="306" r:id="rId18"/>
    <p:sldId id="286" r:id="rId19"/>
    <p:sldId id="307" r:id="rId20"/>
    <p:sldId id="308" r:id="rId21"/>
    <p:sldId id="309" r:id="rId22"/>
    <p:sldId id="310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96" d="100"/>
          <a:sy n="96" d="100"/>
        </p:scale>
        <p:origin x="54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077"/>
          <p:cNvGrpSpPr>
            <a:grpSpLocks/>
          </p:cNvGrpSpPr>
          <p:nvPr/>
        </p:nvGrpSpPr>
        <p:grpSpPr bwMode="auto">
          <a:xfrm>
            <a:off x="1524000" y="74614"/>
            <a:ext cx="9144000" cy="701675"/>
            <a:chOff x="0" y="48"/>
            <a:chExt cx="5760" cy="480"/>
          </a:xfrm>
        </p:grpSpPr>
        <p:sp>
          <p:nvSpPr>
            <p:cNvPr id="8143" name="Rectangle 2078"/>
            <p:cNvSpPr>
              <a:spLocks noChangeArrowheads="1"/>
            </p:cNvSpPr>
            <p:nvPr/>
          </p:nvSpPr>
          <p:spPr bwMode="auto">
            <a:xfrm>
              <a:off x="0" y="4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44" name="Rectangle 2079"/>
            <p:cNvSpPr>
              <a:spLocks noChangeArrowheads="1"/>
            </p:cNvSpPr>
            <p:nvPr/>
          </p:nvSpPr>
          <p:spPr bwMode="auto">
            <a:xfrm>
              <a:off x="1440" y="4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</a:p>
          </p:txBody>
        </p:sp>
        <p:sp>
          <p:nvSpPr>
            <p:cNvPr id="8145" name="Rectangle 2080"/>
            <p:cNvSpPr>
              <a:spLocks noChangeArrowheads="1"/>
            </p:cNvSpPr>
            <p:nvPr/>
          </p:nvSpPr>
          <p:spPr bwMode="auto">
            <a:xfrm>
              <a:off x="2016" y="4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</a:p>
          </p:txBody>
        </p:sp>
        <p:sp>
          <p:nvSpPr>
            <p:cNvPr id="8146" name="Rectangle 2081"/>
            <p:cNvSpPr>
              <a:spLocks noChangeArrowheads="1"/>
            </p:cNvSpPr>
            <p:nvPr/>
          </p:nvSpPr>
          <p:spPr bwMode="auto">
            <a:xfrm>
              <a:off x="2592" y="4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 vị</a:t>
              </a:r>
            </a:p>
          </p:txBody>
        </p:sp>
        <p:sp>
          <p:nvSpPr>
            <p:cNvPr id="8147" name="Rectangle 2082"/>
            <p:cNvSpPr>
              <a:spLocks noChangeArrowheads="1"/>
            </p:cNvSpPr>
            <p:nvPr/>
          </p:nvSpPr>
          <p:spPr bwMode="auto">
            <a:xfrm>
              <a:off x="3168" y="4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số</a:t>
              </a:r>
            </a:p>
          </p:txBody>
        </p:sp>
        <p:sp>
          <p:nvSpPr>
            <p:cNvPr id="8148" name="Rectangle 2083"/>
            <p:cNvSpPr>
              <a:spLocks noChangeArrowheads="1"/>
            </p:cNvSpPr>
            <p:nvPr/>
          </p:nvSpPr>
          <p:spPr bwMode="auto">
            <a:xfrm>
              <a:off x="4032" y="4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số</a:t>
              </a:r>
            </a:p>
          </p:txBody>
        </p:sp>
      </p:grpSp>
      <p:grpSp>
        <p:nvGrpSpPr>
          <p:cNvPr id="6147" name="Group 2084"/>
          <p:cNvGrpSpPr>
            <a:grpSpLocks/>
          </p:cNvGrpSpPr>
          <p:nvPr/>
        </p:nvGrpSpPr>
        <p:grpSpPr bwMode="auto">
          <a:xfrm>
            <a:off x="1524000" y="776288"/>
            <a:ext cx="9144000" cy="609600"/>
            <a:chOff x="96" y="768"/>
            <a:chExt cx="5760" cy="480"/>
          </a:xfrm>
        </p:grpSpPr>
        <p:sp>
          <p:nvSpPr>
            <p:cNvPr id="8137" name="Rectangle 2085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38" name="Rectangle 2086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9" name="Rectangle 2087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40" name="Rectangle 2088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41" name="Rectangle 2089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42" name="Rectangle 2090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48" name="Group 2098"/>
          <p:cNvGrpSpPr>
            <a:grpSpLocks/>
          </p:cNvGrpSpPr>
          <p:nvPr/>
        </p:nvGrpSpPr>
        <p:grpSpPr bwMode="auto">
          <a:xfrm>
            <a:off x="1524000" y="1995488"/>
            <a:ext cx="9144000" cy="609600"/>
            <a:chOff x="96" y="768"/>
            <a:chExt cx="5760" cy="480"/>
          </a:xfrm>
        </p:grpSpPr>
        <p:sp>
          <p:nvSpPr>
            <p:cNvPr id="8131" name="Rectangle 2099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32" name="Rectangle 2100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3" name="Rectangle 2101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4" name="Rectangle 2102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5" name="Rectangle 2103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6" name="Rectangle 2104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49" name="Group 2105"/>
          <p:cNvGrpSpPr>
            <a:grpSpLocks/>
          </p:cNvGrpSpPr>
          <p:nvPr/>
        </p:nvGrpSpPr>
        <p:grpSpPr bwMode="auto">
          <a:xfrm>
            <a:off x="1524000" y="3214688"/>
            <a:ext cx="9144000" cy="609600"/>
            <a:chOff x="96" y="768"/>
            <a:chExt cx="5760" cy="480"/>
          </a:xfrm>
        </p:grpSpPr>
        <p:sp>
          <p:nvSpPr>
            <p:cNvPr id="8125" name="Rectangle 2106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26" name="Rectangle 2107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7" name="Rectangle 2108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8" name="Rectangle 2109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9" name="Rectangle 2110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30" name="Rectangle 2111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0" name="Group 2112"/>
          <p:cNvGrpSpPr>
            <a:grpSpLocks/>
          </p:cNvGrpSpPr>
          <p:nvPr/>
        </p:nvGrpSpPr>
        <p:grpSpPr bwMode="auto">
          <a:xfrm>
            <a:off x="1524000" y="3824288"/>
            <a:ext cx="9144000" cy="609600"/>
            <a:chOff x="96" y="768"/>
            <a:chExt cx="5760" cy="480"/>
          </a:xfrm>
        </p:grpSpPr>
        <p:sp>
          <p:nvSpPr>
            <p:cNvPr id="8119" name="Rectangle 2113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20" name="Rectangle 2114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1" name="Rectangle 2115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2" name="Rectangle 2116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3" name="Rectangle 2117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24" name="Rectangle 2118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1" name="Group 2119"/>
          <p:cNvGrpSpPr>
            <a:grpSpLocks/>
          </p:cNvGrpSpPr>
          <p:nvPr/>
        </p:nvGrpSpPr>
        <p:grpSpPr bwMode="auto">
          <a:xfrm>
            <a:off x="1524000" y="5043488"/>
            <a:ext cx="9144000" cy="609600"/>
            <a:chOff x="96" y="768"/>
            <a:chExt cx="5760" cy="480"/>
          </a:xfrm>
        </p:grpSpPr>
        <p:sp>
          <p:nvSpPr>
            <p:cNvPr id="8113" name="Rectangle 2120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14" name="Rectangle 2121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5" name="Rectangle 2122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6" name="Rectangle 2123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7" name="Rectangle 2124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8" name="Rectangle 2125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2" name="Group 2126"/>
          <p:cNvGrpSpPr>
            <a:grpSpLocks/>
          </p:cNvGrpSpPr>
          <p:nvPr/>
        </p:nvGrpSpPr>
        <p:grpSpPr bwMode="auto">
          <a:xfrm>
            <a:off x="1524000" y="4433888"/>
            <a:ext cx="9144000" cy="609600"/>
            <a:chOff x="96" y="768"/>
            <a:chExt cx="5760" cy="480"/>
          </a:xfrm>
        </p:grpSpPr>
        <p:sp>
          <p:nvSpPr>
            <p:cNvPr id="8107" name="Rectangle 2127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08" name="Rectangle 2128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9" name="Rectangle 2129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0" name="Rectangle 2130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1" name="Rectangle 2131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12" name="Rectangle 2132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3" name="Group 2133"/>
          <p:cNvGrpSpPr>
            <a:grpSpLocks/>
          </p:cNvGrpSpPr>
          <p:nvPr/>
        </p:nvGrpSpPr>
        <p:grpSpPr bwMode="auto">
          <a:xfrm>
            <a:off x="1524000" y="5653088"/>
            <a:ext cx="9144000" cy="609600"/>
            <a:chOff x="96" y="768"/>
            <a:chExt cx="5760" cy="480"/>
          </a:xfrm>
        </p:grpSpPr>
        <p:sp>
          <p:nvSpPr>
            <p:cNvPr id="8101" name="Rectangle 2134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02" name="Rectangle 2135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3" name="Rectangle 2136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4" name="Rectangle 2137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5" name="Rectangle 2138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6" name="Rectangle 2139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grpSp>
        <p:nvGrpSpPr>
          <p:cNvPr id="6154" name="Group 2140"/>
          <p:cNvGrpSpPr>
            <a:grpSpLocks/>
          </p:cNvGrpSpPr>
          <p:nvPr/>
        </p:nvGrpSpPr>
        <p:grpSpPr bwMode="auto">
          <a:xfrm>
            <a:off x="1530350" y="1400175"/>
            <a:ext cx="9144000" cy="609600"/>
            <a:chOff x="96" y="768"/>
            <a:chExt cx="5760" cy="480"/>
          </a:xfrm>
        </p:grpSpPr>
        <p:sp>
          <p:nvSpPr>
            <p:cNvPr id="8095" name="Rectangle 2141"/>
            <p:cNvSpPr>
              <a:spLocks noChangeArrowheads="1"/>
            </p:cNvSpPr>
            <p:nvPr/>
          </p:nvSpPr>
          <p:spPr bwMode="auto">
            <a:xfrm>
              <a:off x="96" y="768"/>
              <a:ext cx="144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096" name="Rectangle 2142"/>
            <p:cNvSpPr>
              <a:spLocks noChangeArrowheads="1"/>
            </p:cNvSpPr>
            <p:nvPr/>
          </p:nvSpPr>
          <p:spPr bwMode="auto">
            <a:xfrm>
              <a:off x="1536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097" name="Rectangle 2143"/>
            <p:cNvSpPr>
              <a:spLocks noChangeArrowheads="1"/>
            </p:cNvSpPr>
            <p:nvPr/>
          </p:nvSpPr>
          <p:spPr bwMode="auto">
            <a:xfrm>
              <a:off x="2112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098" name="Rectangle 2144"/>
            <p:cNvSpPr>
              <a:spLocks noChangeArrowheads="1"/>
            </p:cNvSpPr>
            <p:nvPr/>
          </p:nvSpPr>
          <p:spPr bwMode="auto">
            <a:xfrm>
              <a:off x="2688" y="768"/>
              <a:ext cx="57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099" name="Rectangle 2145"/>
            <p:cNvSpPr>
              <a:spLocks noChangeArrowheads="1"/>
            </p:cNvSpPr>
            <p:nvPr/>
          </p:nvSpPr>
          <p:spPr bwMode="auto">
            <a:xfrm>
              <a:off x="3264" y="768"/>
              <a:ext cx="86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8100" name="Rectangle 2146"/>
            <p:cNvSpPr>
              <a:spLocks noChangeArrowheads="1"/>
            </p:cNvSpPr>
            <p:nvPr/>
          </p:nvSpPr>
          <p:spPr bwMode="auto">
            <a:xfrm>
              <a:off x="4128" y="768"/>
              <a:ext cx="1728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sp>
        <p:nvSpPr>
          <p:cNvPr id="6209" name="Text Box 3991"/>
          <p:cNvSpPr txBox="1">
            <a:spLocks noChangeArrowheads="1"/>
          </p:cNvSpPr>
          <p:nvPr/>
        </p:nvSpPr>
        <p:spPr bwMode="auto">
          <a:xfrm>
            <a:off x="3995738" y="8810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VNI-Times" pitchFamily="2" charset="0"/>
              </a:rPr>
              <a:t>1</a:t>
            </a:r>
          </a:p>
        </p:txBody>
      </p:sp>
      <p:sp>
        <p:nvSpPr>
          <p:cNvPr id="6210" name="Text Box 3992"/>
          <p:cNvSpPr txBox="1">
            <a:spLocks noChangeArrowheads="1"/>
          </p:cNvSpPr>
          <p:nvPr/>
        </p:nvSpPr>
        <p:spPr bwMode="auto">
          <a:xfrm>
            <a:off x="4986338" y="8810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0</a:t>
            </a:r>
          </a:p>
        </p:txBody>
      </p:sp>
      <p:sp>
        <p:nvSpPr>
          <p:cNvPr id="6211" name="Text Box 3993"/>
          <p:cNvSpPr txBox="1">
            <a:spLocks noChangeArrowheads="1"/>
          </p:cNvSpPr>
          <p:nvPr/>
        </p:nvSpPr>
        <p:spPr bwMode="auto">
          <a:xfrm>
            <a:off x="3995738" y="14906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2</a:t>
            </a:r>
          </a:p>
        </p:txBody>
      </p:sp>
      <p:sp>
        <p:nvSpPr>
          <p:cNvPr id="6212" name="Text Box 3994"/>
          <p:cNvSpPr txBox="1">
            <a:spLocks noChangeArrowheads="1"/>
          </p:cNvSpPr>
          <p:nvPr/>
        </p:nvSpPr>
        <p:spPr bwMode="auto">
          <a:xfrm>
            <a:off x="4970463" y="1476376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0</a:t>
            </a:r>
          </a:p>
        </p:txBody>
      </p:sp>
      <p:sp>
        <p:nvSpPr>
          <p:cNvPr id="6213" name="Text Box 3995"/>
          <p:cNvSpPr txBox="1">
            <a:spLocks noChangeArrowheads="1"/>
          </p:cNvSpPr>
          <p:nvPr/>
        </p:nvSpPr>
        <p:spPr bwMode="auto">
          <a:xfrm>
            <a:off x="5900738" y="8810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VNI-Times" pitchFamily="2" charset="0"/>
              </a:rPr>
              <a:t>0</a:t>
            </a:r>
          </a:p>
        </p:txBody>
      </p:sp>
      <p:sp>
        <p:nvSpPr>
          <p:cNvPr id="6214" name="Text Box 3996"/>
          <p:cNvSpPr txBox="1">
            <a:spLocks noChangeArrowheads="1"/>
          </p:cNvSpPr>
          <p:nvPr/>
        </p:nvSpPr>
        <p:spPr bwMode="auto">
          <a:xfrm>
            <a:off x="5873750" y="1411288"/>
            <a:ext cx="346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0</a:t>
            </a:r>
          </a:p>
        </p:txBody>
      </p:sp>
      <p:sp>
        <p:nvSpPr>
          <p:cNvPr id="6215" name="Text Box 3997"/>
          <p:cNvSpPr txBox="1">
            <a:spLocks noChangeArrowheads="1"/>
          </p:cNvSpPr>
          <p:nvPr/>
        </p:nvSpPr>
        <p:spPr bwMode="auto">
          <a:xfrm>
            <a:off x="8034338" y="833438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16" name="Text Box 3998"/>
          <p:cNvSpPr txBox="1">
            <a:spLocks noChangeArrowheads="1"/>
          </p:cNvSpPr>
          <p:nvPr/>
        </p:nvSpPr>
        <p:spPr bwMode="auto">
          <a:xfrm>
            <a:off x="7969250" y="1428751"/>
            <a:ext cx="2667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17" name="Text Box 3999"/>
          <p:cNvSpPr txBox="1">
            <a:spLocks noChangeArrowheads="1"/>
          </p:cNvSpPr>
          <p:nvPr/>
        </p:nvSpPr>
        <p:spPr bwMode="auto">
          <a:xfrm>
            <a:off x="3994150" y="2024063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3</a:t>
            </a:r>
          </a:p>
        </p:txBody>
      </p:sp>
      <p:sp>
        <p:nvSpPr>
          <p:cNvPr id="6218" name="Text Box 4000"/>
          <p:cNvSpPr txBox="1">
            <a:spLocks noChangeArrowheads="1"/>
          </p:cNvSpPr>
          <p:nvPr/>
        </p:nvSpPr>
        <p:spPr bwMode="auto">
          <a:xfrm>
            <a:off x="4941888" y="2024063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VNI-Times" pitchFamily="2" charset="0"/>
              </a:rPr>
              <a:t>0</a:t>
            </a:r>
          </a:p>
        </p:txBody>
      </p:sp>
      <p:sp>
        <p:nvSpPr>
          <p:cNvPr id="6219" name="Text Box 4001"/>
          <p:cNvSpPr txBox="1">
            <a:spLocks noChangeArrowheads="1"/>
          </p:cNvSpPr>
          <p:nvPr/>
        </p:nvSpPr>
        <p:spPr bwMode="auto">
          <a:xfrm>
            <a:off x="5857875" y="2009776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VNI-Times" pitchFamily="2" charset="0"/>
              </a:rPr>
              <a:t>0</a:t>
            </a:r>
          </a:p>
        </p:txBody>
      </p:sp>
      <p:sp>
        <p:nvSpPr>
          <p:cNvPr id="6220" name="Text Box 4002"/>
          <p:cNvSpPr txBox="1">
            <a:spLocks noChangeArrowheads="1"/>
          </p:cNvSpPr>
          <p:nvPr/>
        </p:nvSpPr>
        <p:spPr bwMode="auto">
          <a:xfrm>
            <a:off x="7924800" y="2024063"/>
            <a:ext cx="2590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21" name="Text Box 4003"/>
          <p:cNvSpPr txBox="1">
            <a:spLocks noChangeArrowheads="1"/>
          </p:cNvSpPr>
          <p:nvPr/>
        </p:nvSpPr>
        <p:spPr bwMode="auto">
          <a:xfrm>
            <a:off x="6905626" y="881064"/>
            <a:ext cx="942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100</a:t>
            </a:r>
          </a:p>
        </p:txBody>
      </p:sp>
      <p:sp>
        <p:nvSpPr>
          <p:cNvPr id="6222" name="Text Box 4004"/>
          <p:cNvSpPr txBox="1">
            <a:spLocks noChangeArrowheads="1"/>
          </p:cNvSpPr>
          <p:nvPr/>
        </p:nvSpPr>
        <p:spPr bwMode="auto">
          <a:xfrm>
            <a:off x="6891338" y="1460500"/>
            <a:ext cx="957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200</a:t>
            </a:r>
          </a:p>
        </p:txBody>
      </p:sp>
      <p:sp>
        <p:nvSpPr>
          <p:cNvPr id="6223" name="Text Box 4005"/>
          <p:cNvSpPr txBox="1">
            <a:spLocks noChangeArrowheads="1"/>
          </p:cNvSpPr>
          <p:nvPr/>
        </p:nvSpPr>
        <p:spPr bwMode="auto">
          <a:xfrm>
            <a:off x="6891338" y="2024064"/>
            <a:ext cx="10334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300</a:t>
            </a:r>
          </a:p>
        </p:txBody>
      </p:sp>
      <p:grpSp>
        <p:nvGrpSpPr>
          <p:cNvPr id="6224" name="Group 4006"/>
          <p:cNvGrpSpPr>
            <a:grpSpLocks/>
          </p:cNvGrpSpPr>
          <p:nvPr/>
        </p:nvGrpSpPr>
        <p:grpSpPr bwMode="auto">
          <a:xfrm>
            <a:off x="3810000" y="2605088"/>
            <a:ext cx="6858000" cy="609600"/>
            <a:chOff x="1440" y="1632"/>
            <a:chExt cx="4320" cy="384"/>
          </a:xfrm>
        </p:grpSpPr>
        <p:sp>
          <p:nvSpPr>
            <p:cNvPr id="6329" name="Rectangle 4007"/>
            <p:cNvSpPr>
              <a:spLocks noChangeArrowheads="1"/>
            </p:cNvSpPr>
            <p:nvPr/>
          </p:nvSpPr>
          <p:spPr bwMode="auto">
            <a:xfrm>
              <a:off x="1440" y="1632"/>
              <a:ext cx="576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  <p:sp>
          <p:nvSpPr>
            <p:cNvPr id="6330" name="Rectangle 4008"/>
            <p:cNvSpPr>
              <a:spLocks noChangeArrowheads="1"/>
            </p:cNvSpPr>
            <p:nvPr/>
          </p:nvSpPr>
          <p:spPr bwMode="auto">
            <a:xfrm>
              <a:off x="2016" y="1632"/>
              <a:ext cx="576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  <p:sp>
          <p:nvSpPr>
            <p:cNvPr id="6331" name="Rectangle 4009"/>
            <p:cNvSpPr>
              <a:spLocks noChangeArrowheads="1"/>
            </p:cNvSpPr>
            <p:nvPr/>
          </p:nvSpPr>
          <p:spPr bwMode="auto">
            <a:xfrm>
              <a:off x="2592" y="1632"/>
              <a:ext cx="576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  <p:sp>
          <p:nvSpPr>
            <p:cNvPr id="6332" name="Rectangle 4010"/>
            <p:cNvSpPr>
              <a:spLocks noChangeArrowheads="1"/>
            </p:cNvSpPr>
            <p:nvPr/>
          </p:nvSpPr>
          <p:spPr bwMode="auto">
            <a:xfrm>
              <a:off x="3168" y="1632"/>
              <a:ext cx="864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  <p:sp>
          <p:nvSpPr>
            <p:cNvPr id="6333" name="Rectangle 4011"/>
            <p:cNvSpPr>
              <a:spLocks noChangeArrowheads="1"/>
            </p:cNvSpPr>
            <p:nvPr/>
          </p:nvSpPr>
          <p:spPr bwMode="auto">
            <a:xfrm>
              <a:off x="4032" y="1632"/>
              <a:ext cx="1728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/>
            </a:p>
          </p:txBody>
        </p:sp>
      </p:grpSp>
      <p:grpSp>
        <p:nvGrpSpPr>
          <p:cNvPr id="6225" name="Group 4012"/>
          <p:cNvGrpSpPr>
            <a:grpSpLocks/>
          </p:cNvGrpSpPr>
          <p:nvPr/>
        </p:nvGrpSpPr>
        <p:grpSpPr bwMode="auto">
          <a:xfrm>
            <a:off x="1524000" y="3214688"/>
            <a:ext cx="9144000" cy="609600"/>
            <a:chOff x="288" y="1920"/>
            <a:chExt cx="5760" cy="384"/>
          </a:xfrm>
        </p:grpSpPr>
        <p:sp>
          <p:nvSpPr>
            <p:cNvPr id="6322" name="Rectangle 4013"/>
            <p:cNvSpPr>
              <a:spLocks noChangeArrowheads="1"/>
            </p:cNvSpPr>
            <p:nvPr/>
          </p:nvSpPr>
          <p:spPr bwMode="auto">
            <a:xfrm>
              <a:off x="288" y="1920"/>
              <a:ext cx="1440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323" name="Group 4014"/>
            <p:cNvGrpSpPr>
              <a:grpSpLocks/>
            </p:cNvGrpSpPr>
            <p:nvPr/>
          </p:nvGrpSpPr>
          <p:grpSpPr bwMode="auto">
            <a:xfrm>
              <a:off x="1728" y="1920"/>
              <a:ext cx="4320" cy="384"/>
              <a:chOff x="1440" y="1632"/>
              <a:chExt cx="4320" cy="384"/>
            </a:xfrm>
          </p:grpSpPr>
          <p:sp>
            <p:nvSpPr>
              <p:cNvPr id="6324" name="Rectangle 4015"/>
              <p:cNvSpPr>
                <a:spLocks noChangeArrowheads="1"/>
              </p:cNvSpPr>
              <p:nvPr/>
            </p:nvSpPr>
            <p:spPr bwMode="auto">
              <a:xfrm>
                <a:off x="1440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5" name="Rectangle 4016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6" name="Rectangle 4017"/>
              <p:cNvSpPr>
                <a:spLocks noChangeArrowheads="1"/>
              </p:cNvSpPr>
              <p:nvPr/>
            </p:nvSpPr>
            <p:spPr bwMode="auto">
              <a:xfrm>
                <a:off x="2592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7" name="Rectangle 4018"/>
              <p:cNvSpPr>
                <a:spLocks noChangeArrowheads="1"/>
              </p:cNvSpPr>
              <p:nvPr/>
            </p:nvSpPr>
            <p:spPr bwMode="auto">
              <a:xfrm>
                <a:off x="3168" y="1632"/>
                <a:ext cx="864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8" name="Rectangle 4019"/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28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</p:grpSp>
      </p:grpSp>
      <p:grpSp>
        <p:nvGrpSpPr>
          <p:cNvPr id="6226" name="Group 4020"/>
          <p:cNvGrpSpPr>
            <a:grpSpLocks/>
          </p:cNvGrpSpPr>
          <p:nvPr/>
        </p:nvGrpSpPr>
        <p:grpSpPr bwMode="auto">
          <a:xfrm>
            <a:off x="1524000" y="3824288"/>
            <a:ext cx="9144000" cy="609600"/>
            <a:chOff x="384" y="2016"/>
            <a:chExt cx="5760" cy="384"/>
          </a:xfrm>
        </p:grpSpPr>
        <p:sp>
          <p:nvSpPr>
            <p:cNvPr id="6315" name="Rectangle 4021"/>
            <p:cNvSpPr>
              <a:spLocks noChangeArrowheads="1"/>
            </p:cNvSpPr>
            <p:nvPr/>
          </p:nvSpPr>
          <p:spPr bwMode="auto">
            <a:xfrm>
              <a:off x="384" y="2016"/>
              <a:ext cx="1440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316" name="Group 4022"/>
            <p:cNvGrpSpPr>
              <a:grpSpLocks/>
            </p:cNvGrpSpPr>
            <p:nvPr/>
          </p:nvGrpSpPr>
          <p:grpSpPr bwMode="auto">
            <a:xfrm>
              <a:off x="1824" y="2016"/>
              <a:ext cx="4320" cy="384"/>
              <a:chOff x="1440" y="1632"/>
              <a:chExt cx="4320" cy="384"/>
            </a:xfrm>
          </p:grpSpPr>
          <p:sp>
            <p:nvSpPr>
              <p:cNvPr id="6317" name="Rectangle 4023"/>
              <p:cNvSpPr>
                <a:spLocks noChangeArrowheads="1"/>
              </p:cNvSpPr>
              <p:nvPr/>
            </p:nvSpPr>
            <p:spPr bwMode="auto">
              <a:xfrm>
                <a:off x="1440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18" name="Rectangle 4024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19" name="Rectangle 4025"/>
              <p:cNvSpPr>
                <a:spLocks noChangeArrowheads="1"/>
              </p:cNvSpPr>
              <p:nvPr/>
            </p:nvSpPr>
            <p:spPr bwMode="auto">
              <a:xfrm>
                <a:off x="2592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0" name="Rectangle 4026"/>
              <p:cNvSpPr>
                <a:spLocks noChangeArrowheads="1"/>
              </p:cNvSpPr>
              <p:nvPr/>
            </p:nvSpPr>
            <p:spPr bwMode="auto">
              <a:xfrm>
                <a:off x="3168" y="1632"/>
                <a:ext cx="864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21" name="Rectangle 4027"/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28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</p:grpSp>
      </p:grpSp>
      <p:grpSp>
        <p:nvGrpSpPr>
          <p:cNvPr id="6229" name="Group 4044"/>
          <p:cNvGrpSpPr>
            <a:grpSpLocks/>
          </p:cNvGrpSpPr>
          <p:nvPr/>
        </p:nvGrpSpPr>
        <p:grpSpPr bwMode="auto">
          <a:xfrm>
            <a:off x="1524000" y="5653088"/>
            <a:ext cx="9144000" cy="609600"/>
            <a:chOff x="480" y="2112"/>
            <a:chExt cx="5760" cy="384"/>
          </a:xfrm>
        </p:grpSpPr>
        <p:sp>
          <p:nvSpPr>
            <p:cNvPr id="6294" name="Rectangle 4045"/>
            <p:cNvSpPr>
              <a:spLocks noChangeArrowheads="1"/>
            </p:cNvSpPr>
            <p:nvPr/>
          </p:nvSpPr>
          <p:spPr bwMode="auto">
            <a:xfrm>
              <a:off x="480" y="2112"/>
              <a:ext cx="1440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295" name="Group 4046"/>
            <p:cNvGrpSpPr>
              <a:grpSpLocks/>
            </p:cNvGrpSpPr>
            <p:nvPr/>
          </p:nvGrpSpPr>
          <p:grpSpPr bwMode="auto">
            <a:xfrm>
              <a:off x="1920" y="2112"/>
              <a:ext cx="4320" cy="384"/>
              <a:chOff x="1440" y="1632"/>
              <a:chExt cx="4320" cy="384"/>
            </a:xfrm>
          </p:grpSpPr>
          <p:sp>
            <p:nvSpPr>
              <p:cNvPr id="6296" name="Rectangle 4047"/>
              <p:cNvSpPr>
                <a:spLocks noChangeArrowheads="1"/>
              </p:cNvSpPr>
              <p:nvPr/>
            </p:nvSpPr>
            <p:spPr bwMode="auto">
              <a:xfrm>
                <a:off x="1440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297" name="Rectangle 4048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298" name="Rectangle 4049"/>
              <p:cNvSpPr>
                <a:spLocks noChangeArrowheads="1"/>
              </p:cNvSpPr>
              <p:nvPr/>
            </p:nvSpPr>
            <p:spPr bwMode="auto">
              <a:xfrm>
                <a:off x="2592" y="1632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299" name="Rectangle 4050"/>
              <p:cNvSpPr>
                <a:spLocks noChangeArrowheads="1"/>
              </p:cNvSpPr>
              <p:nvPr/>
            </p:nvSpPr>
            <p:spPr bwMode="auto">
              <a:xfrm>
                <a:off x="3168" y="1632"/>
                <a:ext cx="864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  <p:sp>
            <p:nvSpPr>
              <p:cNvPr id="6300" name="Rectangle 4051"/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28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b="1"/>
              </a:p>
            </p:txBody>
          </p:sp>
        </p:grpSp>
      </p:grpSp>
      <p:sp>
        <p:nvSpPr>
          <p:cNvPr id="6263" name="Rectangle 2148"/>
          <p:cNvSpPr>
            <a:spLocks noChangeArrowheads="1"/>
          </p:cNvSpPr>
          <p:nvPr/>
        </p:nvSpPr>
        <p:spPr bwMode="auto">
          <a:xfrm>
            <a:off x="1519238" y="6234907"/>
            <a:ext cx="2270126" cy="54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264" name="Group 4155"/>
          <p:cNvGrpSpPr>
            <a:grpSpLocks/>
          </p:cNvGrpSpPr>
          <p:nvPr/>
        </p:nvGrpSpPr>
        <p:grpSpPr bwMode="auto">
          <a:xfrm>
            <a:off x="3833814" y="6248400"/>
            <a:ext cx="4086225" cy="552450"/>
            <a:chOff x="1440" y="3973"/>
            <a:chExt cx="2574" cy="347"/>
          </a:xfrm>
        </p:grpSpPr>
        <p:sp>
          <p:nvSpPr>
            <p:cNvPr id="6290" name="Rectangle 2149"/>
            <p:cNvSpPr>
              <a:spLocks noChangeArrowheads="1"/>
            </p:cNvSpPr>
            <p:nvPr/>
          </p:nvSpPr>
          <p:spPr bwMode="auto">
            <a:xfrm>
              <a:off x="1440" y="3976"/>
              <a:ext cx="576" cy="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6291" name="Rectangle 2150"/>
            <p:cNvSpPr>
              <a:spLocks noChangeArrowheads="1"/>
            </p:cNvSpPr>
            <p:nvPr/>
          </p:nvSpPr>
          <p:spPr bwMode="auto">
            <a:xfrm>
              <a:off x="2016" y="3976"/>
              <a:ext cx="576" cy="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6292" name="Rectangle 2151"/>
            <p:cNvSpPr>
              <a:spLocks noChangeArrowheads="1"/>
            </p:cNvSpPr>
            <p:nvPr/>
          </p:nvSpPr>
          <p:spPr bwMode="auto">
            <a:xfrm>
              <a:off x="2592" y="3976"/>
              <a:ext cx="576" cy="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  <p:sp>
          <p:nvSpPr>
            <p:cNvPr id="6293" name="Rectangle 2152"/>
            <p:cNvSpPr>
              <a:spLocks noChangeArrowheads="1"/>
            </p:cNvSpPr>
            <p:nvPr/>
          </p:nvSpPr>
          <p:spPr bwMode="auto">
            <a:xfrm>
              <a:off x="3150" y="3973"/>
              <a:ext cx="864" cy="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>
                <a:latin typeface="VNI-Times" pitchFamily="2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7921625" y="6827838"/>
            <a:ext cx="2698750" cy="30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8" y="2668790"/>
            <a:ext cx="1952624" cy="545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38" y="3273107"/>
            <a:ext cx="1952624" cy="570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342" y="4515381"/>
            <a:ext cx="2230022" cy="57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56" y="3865278"/>
            <a:ext cx="1609344" cy="597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202" y="5105796"/>
            <a:ext cx="2169162" cy="547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186" y="5667556"/>
            <a:ext cx="2309814" cy="567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308" y="6213169"/>
            <a:ext cx="2285267" cy="553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174" y="815787"/>
            <a:ext cx="887511" cy="5875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117" y="1400174"/>
            <a:ext cx="827568" cy="567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1056" y="2035572"/>
            <a:ext cx="1031494" cy="6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4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6687"/>
            <a:ext cx="11471564" cy="65246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5" name="TextBox 1"/>
          <p:cNvSpPr txBox="1">
            <a:spLocks noChangeArrowheads="1"/>
          </p:cNvSpPr>
          <p:nvPr/>
        </p:nvSpPr>
        <p:spPr bwMode="auto">
          <a:xfrm>
            <a:off x="609600" y="701040"/>
            <a:ext cx="113080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216" name="TextBox 322"/>
          <p:cNvSpPr txBox="1">
            <a:spLocks noChangeArrowheads="1"/>
          </p:cNvSpPr>
          <p:nvPr/>
        </p:nvSpPr>
        <p:spPr bwMode="auto">
          <a:xfrm>
            <a:off x="0" y="2880360"/>
            <a:ext cx="1219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100, 200, 300, 400, 500, 600, 700, 800, 900, 1000</a:t>
            </a:r>
          </a:p>
        </p:txBody>
      </p:sp>
    </p:spTree>
    <p:extLst>
      <p:ext uri="{BB962C8B-B14F-4D97-AF65-F5344CB8AC3E}">
        <p14:creationId xmlns:p14="http://schemas.microsoft.com/office/powerpoint/2010/main" val="1012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76224" y="2044337"/>
            <a:ext cx="11725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100 </a:t>
            </a:r>
            <a:r>
              <a:rPr lang="en-US" altLang="en-US" sz="2800" b="1" dirty="0" err="1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  <a:latin typeface="HP001 4 hàng" pitchFamily="34" charset="0"/>
                <a:cs typeface="Times New Roman" panose="02020603050405020304" pitchFamily="18" charset="0"/>
              </a:rPr>
              <a:t> 1000</a:t>
            </a:r>
            <a:endParaRPr lang="en-US" altLang="en-US" sz="2800" dirty="0">
              <a:solidFill>
                <a:srgbClr val="0000FF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753235"/>
          </a:xfrm>
          <a:prstGeom prst="rect">
            <a:avLst/>
          </a:prstGeom>
        </p:spPr>
      </p:pic>
      <p:sp>
        <p:nvSpPr>
          <p:cNvPr id="11" name="TextBox 322"/>
          <p:cNvSpPr txBox="1">
            <a:spLocks noChangeArrowheads="1"/>
          </p:cNvSpPr>
          <p:nvPr/>
        </p:nvSpPr>
        <p:spPr bwMode="auto">
          <a:xfrm>
            <a:off x="0" y="2847703"/>
            <a:ext cx="1219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alt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100, 200, 300, 400, 500, 600, 700, 800, 900, 1000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753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920239"/>
            <a:ext cx="12077700" cy="386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28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753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920239"/>
            <a:ext cx="12077700" cy="4436114"/>
          </a:xfrm>
          <a:prstGeom prst="rect">
            <a:avLst/>
          </a:prstGeom>
        </p:spPr>
      </p:pic>
      <p:sp>
        <p:nvSpPr>
          <p:cNvPr id="5" name="Text Box 87"/>
          <p:cNvSpPr txBox="1">
            <a:spLocks noChangeArrowheads="1"/>
          </p:cNvSpPr>
          <p:nvPr/>
        </p:nvSpPr>
        <p:spPr bwMode="auto">
          <a:xfrm>
            <a:off x="5912934" y="3362632"/>
            <a:ext cx="84182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400</a:t>
            </a:r>
          </a:p>
        </p:txBody>
      </p:sp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7037766" y="3362632"/>
            <a:ext cx="841827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500</a:t>
            </a:r>
          </a:p>
        </p:txBody>
      </p:sp>
      <p:sp>
        <p:nvSpPr>
          <p:cNvPr id="9" name="Text Box 87"/>
          <p:cNvSpPr txBox="1">
            <a:spLocks noChangeArrowheads="1"/>
          </p:cNvSpPr>
          <p:nvPr/>
        </p:nvSpPr>
        <p:spPr bwMode="auto">
          <a:xfrm>
            <a:off x="9318171" y="3374143"/>
            <a:ext cx="84182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700</a:t>
            </a:r>
          </a:p>
        </p:txBody>
      </p:sp>
      <p:sp>
        <p:nvSpPr>
          <p:cNvPr id="11" name="Text Box 87"/>
          <p:cNvSpPr txBox="1">
            <a:spLocks noChangeArrowheads="1"/>
          </p:cNvSpPr>
          <p:nvPr/>
        </p:nvSpPr>
        <p:spPr bwMode="auto">
          <a:xfrm>
            <a:off x="4827452" y="4996282"/>
            <a:ext cx="841827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800</a:t>
            </a:r>
          </a:p>
        </p:txBody>
      </p:sp>
      <p:sp>
        <p:nvSpPr>
          <p:cNvPr id="12" name="Text Box 87"/>
          <p:cNvSpPr txBox="1">
            <a:spLocks noChangeArrowheads="1"/>
          </p:cNvSpPr>
          <p:nvPr/>
        </p:nvSpPr>
        <p:spPr bwMode="auto">
          <a:xfrm>
            <a:off x="8088812" y="4996281"/>
            <a:ext cx="84182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500</a:t>
            </a:r>
          </a:p>
        </p:txBody>
      </p:sp>
      <p:sp>
        <p:nvSpPr>
          <p:cNvPr id="13" name="Text Box 87"/>
          <p:cNvSpPr txBox="1">
            <a:spLocks noChangeArrowheads="1"/>
          </p:cNvSpPr>
          <p:nvPr/>
        </p:nvSpPr>
        <p:spPr bwMode="auto">
          <a:xfrm flipH="1">
            <a:off x="9203327" y="4996281"/>
            <a:ext cx="845134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204241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753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1" y="1679714"/>
            <a:ext cx="11966713" cy="51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50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" y="167004"/>
            <a:ext cx="5393055" cy="1015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87" y="1178067"/>
            <a:ext cx="10585174" cy="5178286"/>
          </a:xfrm>
          <a:prstGeom prst="rect">
            <a:avLst/>
          </a:prstGeom>
        </p:spPr>
      </p:pic>
      <p:sp>
        <p:nvSpPr>
          <p:cNvPr id="6" name="Text Box 87"/>
          <p:cNvSpPr txBox="1">
            <a:spLocks noChangeArrowheads="1"/>
          </p:cNvSpPr>
          <p:nvPr/>
        </p:nvSpPr>
        <p:spPr bwMode="auto">
          <a:xfrm>
            <a:off x="8001000" y="3946114"/>
            <a:ext cx="593695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VNI-Times" pitchFamily="2" charset="0"/>
              </a:rPr>
              <a:t>500</a:t>
            </a:r>
          </a:p>
        </p:txBody>
      </p:sp>
      <p:sp>
        <p:nvSpPr>
          <p:cNvPr id="7" name="Text Box 87"/>
          <p:cNvSpPr txBox="1">
            <a:spLocks noChangeArrowheads="1"/>
          </p:cNvSpPr>
          <p:nvPr/>
        </p:nvSpPr>
        <p:spPr bwMode="auto">
          <a:xfrm>
            <a:off x="7933759" y="2840418"/>
            <a:ext cx="650997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VNI-Times" pitchFamily="2" charset="0"/>
              </a:rPr>
              <a:t>300</a:t>
            </a:r>
          </a:p>
        </p:txBody>
      </p:sp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7790853" y="5357287"/>
            <a:ext cx="803842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VNI-Times" pitchFamily="2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309538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chục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10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2893" y="1022385"/>
            <a:ext cx="63305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10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chục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90401" y="1022385"/>
            <a:ext cx="64915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84554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10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trăm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55186" y="1018751"/>
            <a:ext cx="70785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7382" y="2063115"/>
            <a:ext cx="121146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49: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Các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số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tròn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trăm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,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tròn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chục</a:t>
            </a:r>
            <a:r>
              <a:rPr lang="en-US" sz="48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213" y="2214501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1534795" y="2355447"/>
            <a:ext cx="10504967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</a:t>
            </a:r>
            <a:r>
              <a:rPr lang="en-US" sz="6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1: </a:t>
            </a:r>
          </a:p>
          <a:p>
            <a:pPr algn="ctr"/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Các</a:t>
            </a:r>
            <a:r>
              <a:rPr lang="en-US" sz="6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số</a:t>
            </a:r>
            <a:r>
              <a:rPr lang="en-US" sz="6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tròn</a:t>
            </a:r>
            <a:r>
              <a:rPr lang="en-US" sz="6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6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trăm</a:t>
            </a:r>
            <a:endParaRPr lang="en-US" sz="6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831" name="Group 5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514622"/>
              </p:ext>
            </p:extLst>
          </p:nvPr>
        </p:nvGraphicFramePr>
        <p:xfrm>
          <a:off x="1676400" y="2057401"/>
          <a:ext cx="8839200" cy="321786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1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1755" marB="41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9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1755" marB="41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0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1755" marB="41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0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1755" marB="41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1755" marB="41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4357" name="Text Box 85"/>
          <p:cNvSpPr txBox="1">
            <a:spLocks noChangeArrowheads="1"/>
          </p:cNvSpPr>
          <p:nvPr/>
        </p:nvSpPr>
        <p:spPr bwMode="auto">
          <a:xfrm>
            <a:off x="3474243" y="2844006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1</a:t>
            </a:r>
          </a:p>
        </p:txBody>
      </p:sp>
      <p:sp>
        <p:nvSpPr>
          <p:cNvPr id="54358" name="Text Box 86"/>
          <p:cNvSpPr txBox="1">
            <a:spLocks noChangeArrowheads="1"/>
          </p:cNvSpPr>
          <p:nvPr/>
        </p:nvSpPr>
        <p:spPr bwMode="auto">
          <a:xfrm>
            <a:off x="4572000" y="2871788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59" name="Text Box 87"/>
          <p:cNvSpPr txBox="1">
            <a:spLocks noChangeArrowheads="1"/>
          </p:cNvSpPr>
          <p:nvPr/>
        </p:nvSpPr>
        <p:spPr bwMode="auto">
          <a:xfrm>
            <a:off x="5715000" y="2882106"/>
            <a:ext cx="4429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61" name="Text Box 89"/>
          <p:cNvSpPr txBox="1">
            <a:spLocks noChangeArrowheads="1"/>
          </p:cNvSpPr>
          <p:nvPr/>
        </p:nvSpPr>
        <p:spPr bwMode="auto">
          <a:xfrm>
            <a:off x="7772400" y="2868613"/>
            <a:ext cx="2362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62" name="Text Box 90"/>
          <p:cNvSpPr txBox="1">
            <a:spLocks noChangeArrowheads="1"/>
          </p:cNvSpPr>
          <p:nvPr/>
        </p:nvSpPr>
        <p:spPr bwMode="auto">
          <a:xfrm>
            <a:off x="3429000" y="35814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2</a:t>
            </a:r>
          </a:p>
        </p:txBody>
      </p:sp>
      <p:sp>
        <p:nvSpPr>
          <p:cNvPr id="54363" name="Text Box 91"/>
          <p:cNvSpPr txBox="1">
            <a:spLocks noChangeArrowheads="1"/>
          </p:cNvSpPr>
          <p:nvPr/>
        </p:nvSpPr>
        <p:spPr bwMode="auto">
          <a:xfrm>
            <a:off x="5700713" y="3595689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VNI-Times" pitchFamily="2" charset="0"/>
              </a:rPr>
              <a:t>0</a:t>
            </a:r>
          </a:p>
        </p:txBody>
      </p:sp>
      <p:sp>
        <p:nvSpPr>
          <p:cNvPr id="54364" name="Text Box 92"/>
          <p:cNvSpPr txBox="1">
            <a:spLocks noChangeArrowheads="1"/>
          </p:cNvSpPr>
          <p:nvPr/>
        </p:nvSpPr>
        <p:spPr bwMode="auto">
          <a:xfrm>
            <a:off x="4543425" y="35814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66" name="Text Box 94"/>
          <p:cNvSpPr txBox="1">
            <a:spLocks noChangeArrowheads="1"/>
          </p:cNvSpPr>
          <p:nvPr/>
        </p:nvSpPr>
        <p:spPr bwMode="auto">
          <a:xfrm>
            <a:off x="7772400" y="3741419"/>
            <a:ext cx="27432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67" name="Text Box 95"/>
          <p:cNvSpPr txBox="1">
            <a:spLocks noChangeArrowheads="1"/>
          </p:cNvSpPr>
          <p:nvPr/>
        </p:nvSpPr>
        <p:spPr bwMode="auto">
          <a:xfrm>
            <a:off x="3429000" y="44958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3</a:t>
            </a:r>
          </a:p>
        </p:txBody>
      </p:sp>
      <p:sp>
        <p:nvSpPr>
          <p:cNvPr id="54368" name="Text Box 96"/>
          <p:cNvSpPr txBox="1">
            <a:spLocks noChangeArrowheads="1"/>
          </p:cNvSpPr>
          <p:nvPr/>
        </p:nvSpPr>
        <p:spPr bwMode="auto">
          <a:xfrm>
            <a:off x="4495800" y="44958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69" name="Text Box 97"/>
          <p:cNvSpPr txBox="1">
            <a:spLocks noChangeArrowheads="1"/>
          </p:cNvSpPr>
          <p:nvPr/>
        </p:nvSpPr>
        <p:spPr bwMode="auto">
          <a:xfrm>
            <a:off x="5653088" y="4510089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0</a:t>
            </a:r>
          </a:p>
        </p:txBody>
      </p:sp>
      <p:sp>
        <p:nvSpPr>
          <p:cNvPr id="54371" name="Text Box 99"/>
          <p:cNvSpPr txBox="1">
            <a:spLocks noChangeArrowheads="1"/>
          </p:cNvSpPr>
          <p:nvPr/>
        </p:nvSpPr>
        <p:spPr bwMode="auto">
          <a:xfrm>
            <a:off x="7772400" y="4495801"/>
            <a:ext cx="2667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387" name="Group 115"/>
          <p:cNvGrpSpPr>
            <a:grpSpLocks/>
          </p:cNvGrpSpPr>
          <p:nvPr/>
        </p:nvGrpSpPr>
        <p:grpSpPr bwMode="auto">
          <a:xfrm flipV="1">
            <a:off x="1752600" y="2638425"/>
            <a:ext cx="762000" cy="762000"/>
            <a:chOff x="864" y="1152"/>
            <a:chExt cx="2880" cy="2880"/>
          </a:xfrm>
        </p:grpSpPr>
        <p:grpSp>
          <p:nvGrpSpPr>
            <p:cNvPr id="5496" name="Group 116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5607" name="Rectangle 11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8" name="Rectangle 11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9" name="Rectangle 11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0" name="Rectangle 12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1" name="Rectangle 12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2" name="Rectangle 12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3" name="Rectangle 12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4" name="Rectangle 12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5" name="Rectangle 12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6" name="Rectangle 12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497" name="Group 127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5597" name="Rectangle 12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8" name="Rectangle 12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9" name="Rectangle 13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0" name="Rectangle 13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1" name="Rectangle 13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2" name="Rectangle 13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3" name="Rectangle 13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4" name="Rectangle 13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5" name="Rectangle 13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6" name="Rectangle 13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498" name="Group 138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5587" name="Rectangle 13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8" name="Rectangle 14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9" name="Rectangle 14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0" name="Rectangle 14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1" name="Rectangle 14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2" name="Rectangle 14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3" name="Rectangle 14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4" name="Rectangle 14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5" name="Rectangle 14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6" name="Rectangle 14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499" name="Group 149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5577" name="Rectangle 1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8" name="Rectangle 1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9" name="Rectangle 1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0" name="Rectangle 1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1" name="Rectangle 1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2" name="Rectangle 1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3" name="Rectangle 1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4" name="Rectangle 1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5" name="Rectangle 1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6" name="Rectangle 1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0" name="Group 160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5567" name="Rectangle 1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8" name="Rectangle 1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9" name="Rectangle 1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0" name="Rectangle 1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1" name="Rectangle 1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2" name="Rectangle 1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3" name="Rectangle 1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4" name="Rectangle 1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5" name="Rectangle 1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6" name="Rectangle 1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1" name="Group 171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5557" name="Rectangle 1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8" name="Rectangle 1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9" name="Rectangle 1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0" name="Rectangle 1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1" name="Rectangle 1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2" name="Rectangle 1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3" name="Rectangle 1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4" name="Rectangle 1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5" name="Rectangle 1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6" name="Rectangle 1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2" name="Group 182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5547" name="Rectangle 1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8" name="Rectangle 1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9" name="Rectangle 1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0" name="Rectangle 1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1" name="Rectangle 1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2" name="Rectangle 1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3" name="Rectangle 1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4" name="Rectangle 1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5" name="Rectangle 1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6" name="Rectangle 1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3" name="Group 193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5537" name="Rectangle 1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8" name="Rectangle 1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9" name="Rectangle 1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0" name="Rectangle 1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1" name="Rectangle 1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2" name="Rectangle 1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3" name="Rectangle 2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4" name="Rectangle 2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5" name="Rectangle 2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46" name="Rectangle 2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4" name="Group 204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5527" name="Rectangle 2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8" name="Rectangle 2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9" name="Rectangle 2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0" name="Rectangle 2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1" name="Rectangle 2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2" name="Rectangle 2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3" name="Rectangle 2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4" name="Rectangle 2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5" name="Rectangle 2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6" name="Rectangle 2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5" name="Group 215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517" name="Rectangle 21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8" name="Rectangle 21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9" name="Rectangle 21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0" name="Rectangle 21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1" name="Rectangle 22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2" name="Rectangle 22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3" name="Rectangle 22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4" name="Rectangle 22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5" name="Rectangle 22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6" name="Rectangle 22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506" name="Group 226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507" name="Rectangle 22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08" name="Rectangle 22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09" name="Rectangle 22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0" name="Rectangle 23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1" name="Rectangle 23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2" name="Rectangle 23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3" name="Rectangle 23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4" name="Rectangle 23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5" name="Rectangle 23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6" name="Rectangle 23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4520" name="Group 248"/>
          <p:cNvGrpSpPr>
            <a:grpSpLocks/>
          </p:cNvGrpSpPr>
          <p:nvPr/>
        </p:nvGrpSpPr>
        <p:grpSpPr bwMode="auto">
          <a:xfrm flipV="1">
            <a:off x="1752600" y="3519488"/>
            <a:ext cx="762000" cy="762000"/>
            <a:chOff x="864" y="1152"/>
            <a:chExt cx="2880" cy="2880"/>
          </a:xfrm>
        </p:grpSpPr>
        <p:grpSp>
          <p:nvGrpSpPr>
            <p:cNvPr id="5365" name="Group 249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5476" name="Rectangle 2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7" name="Rectangle 2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8" name="Rectangle 2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9" name="Rectangle 2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0" name="Rectangle 2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1" name="Rectangle 2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2" name="Rectangle 2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3" name="Rectangle 2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4" name="Rectangle 2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5" name="Rectangle 2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66" name="Group 260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5466" name="Rectangle 2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7" name="Rectangle 2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8" name="Rectangle 2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9" name="Rectangle 2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0" name="Rectangle 2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1" name="Rectangle 2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2" name="Rectangle 2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3" name="Rectangle 2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4" name="Rectangle 2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5" name="Rectangle 2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67" name="Group 271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5456" name="Rectangle 2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7" name="Rectangle 2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8" name="Rectangle 2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9" name="Rectangle 2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0" name="Rectangle 2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1" name="Rectangle 2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2" name="Rectangle 2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3" name="Rectangle 2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4" name="Rectangle 2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5" name="Rectangle 2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68" name="Group 282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5446" name="Rectangle 2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7" name="Rectangle 2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8" name="Rectangle 2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9" name="Rectangle 2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0" name="Rectangle 2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1" name="Rectangle 2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2" name="Rectangle 2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3" name="Rectangle 2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4" name="Rectangle 2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5" name="Rectangle 2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69" name="Group 293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5436" name="Rectangle 2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7" name="Rectangle 2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8" name="Rectangle 2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9" name="Rectangle 2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0" name="Rectangle 2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1" name="Rectangle 2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2" name="Rectangle 3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3" name="Rectangle 3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4" name="Rectangle 3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45" name="Rectangle 3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0" name="Group 304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5426" name="Rectangle 3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7" name="Rectangle 3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8" name="Rectangle 3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9" name="Rectangle 3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0" name="Rectangle 3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1" name="Rectangle 3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2" name="Rectangle 3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3" name="Rectangle 3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4" name="Rectangle 3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5" name="Rectangle 3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1" name="Group 315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5416" name="Rectangle 31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7" name="Rectangle 31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8" name="Rectangle 31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9" name="Rectangle 31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0" name="Rectangle 32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1" name="Rectangle 32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2" name="Rectangle 32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3" name="Rectangle 32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4" name="Rectangle 32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5" name="Rectangle 32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2" name="Group 326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5406" name="Rectangle 32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7" name="Rectangle 32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8" name="Rectangle 32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9" name="Rectangle 33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0" name="Rectangle 33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1" name="Rectangle 33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2" name="Rectangle 33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3" name="Rectangle 33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4" name="Rectangle 33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5" name="Rectangle 33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3" name="Group 337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5396" name="Rectangle 33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7" name="Rectangle 33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8" name="Rectangle 34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9" name="Rectangle 34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0" name="Rectangle 34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1" name="Rectangle 34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2" name="Rectangle 34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3" name="Rectangle 34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4" name="Rectangle 34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5" name="Rectangle 34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4" name="Group 348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386" name="Rectangle 34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7" name="Rectangle 35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8" name="Rectangle 35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9" name="Rectangle 35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0" name="Rectangle 35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1" name="Rectangle 35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2" name="Rectangle 35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3" name="Rectangle 35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4" name="Rectangle 35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5" name="Rectangle 35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375" name="Group 359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376" name="Rectangle 36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77" name="Rectangle 36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78" name="Rectangle 36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79" name="Rectangle 36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0" name="Rectangle 36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1" name="Rectangle 36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2" name="Rectangle 36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3" name="Rectangle 36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4" name="Rectangle 36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5" name="Rectangle 36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4665" name="Group 393"/>
          <p:cNvGrpSpPr>
            <a:grpSpLocks/>
          </p:cNvGrpSpPr>
          <p:nvPr/>
        </p:nvGrpSpPr>
        <p:grpSpPr bwMode="auto">
          <a:xfrm flipV="1">
            <a:off x="1752600" y="4433888"/>
            <a:ext cx="762000" cy="762000"/>
            <a:chOff x="864" y="1152"/>
            <a:chExt cx="2880" cy="2880"/>
          </a:xfrm>
        </p:grpSpPr>
        <p:grpSp>
          <p:nvGrpSpPr>
            <p:cNvPr id="5222" name="Group 394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5333" name="Rectangle 39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4" name="Rectangle 39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5" name="Rectangle 39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6" name="Rectangle 39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7" name="Rectangle 39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8" name="Rectangle 40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9" name="Rectangle 40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40" name="Rectangle 40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41" name="Rectangle 40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42" name="Rectangle 40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3" name="Group 405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5323" name="Rectangle 40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4" name="Rectangle 40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5" name="Rectangle 40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6" name="Rectangle 40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7" name="Rectangle 41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8" name="Rectangle 41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9" name="Rectangle 41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0" name="Rectangle 41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1" name="Rectangle 41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2" name="Rectangle 41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4" name="Group 416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5313" name="Rectangle 41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4" name="Rectangle 41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5" name="Rectangle 41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6" name="Rectangle 42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7" name="Rectangle 42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8" name="Rectangle 42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9" name="Rectangle 42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0" name="Rectangle 42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1" name="Rectangle 42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2" name="Rectangle 42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5" name="Group 427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5303" name="Rectangle 42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4" name="Rectangle 42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5" name="Rectangle 43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6" name="Rectangle 43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7" name="Rectangle 43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8" name="Rectangle 43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9" name="Rectangle 43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0" name="Rectangle 43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1" name="Rectangle 43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2" name="Rectangle 43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6" name="Group 438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5293" name="Rectangle 43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4" name="Rectangle 44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5" name="Rectangle 44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6" name="Rectangle 44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7" name="Rectangle 44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8" name="Rectangle 44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9" name="Rectangle 44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0" name="Rectangle 44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1" name="Rectangle 44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2" name="Rectangle 44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7" name="Group 449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5283" name="Rectangle 4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4" name="Rectangle 4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5" name="Rectangle 4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6" name="Rectangle 4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7" name="Rectangle 4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8" name="Rectangle 4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9" name="Rectangle 4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0" name="Rectangle 4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1" name="Rectangle 4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2" name="Rectangle 4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8" name="Group 460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5273" name="Rectangle 4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4" name="Rectangle 4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5" name="Rectangle 4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6" name="Rectangle 4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7" name="Rectangle 4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8" name="Rectangle 4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9" name="Rectangle 4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0" name="Rectangle 4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1" name="Rectangle 4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2" name="Rectangle 4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29" name="Group 471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5263" name="Rectangle 4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4" name="Rectangle 4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5" name="Rectangle 4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6" name="Rectangle 4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7" name="Rectangle 4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8" name="Rectangle 4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9" name="Rectangle 4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0" name="Rectangle 4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1" name="Rectangle 4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2" name="Rectangle 4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30" name="Group 482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5253" name="Rectangle 4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4" name="Rectangle 4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5" name="Rectangle 4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6" name="Rectangle 4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7" name="Rectangle 4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8" name="Rectangle 4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9" name="Rectangle 4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0" name="Rectangle 4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1" name="Rectangle 4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2" name="Rectangle 4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31" name="Group 493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243" name="Rectangle 4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4" name="Rectangle 4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5" name="Rectangle 4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6" name="Rectangle 4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7" name="Rectangle 4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8" name="Rectangle 4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9" name="Rectangle 5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0" name="Rectangle 5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1" name="Rectangle 5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2" name="Rectangle 5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232" name="Group 504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233" name="Rectangle 5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4" name="Rectangle 5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5" name="Rectangle 5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6" name="Rectangle 5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7" name="Rectangle 5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8" name="Rectangle 5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9" name="Rectangle 5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0" name="Rectangle 5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1" name="Rectangle 5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42" name="Rectangle 5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5186" name="Picture 11" descr="C:\Documents and Settings\culi\My Documents\My Pictures\OrangeFlow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1"/>
            <a:ext cx="1752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7" name="Picture 4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84138"/>
            <a:ext cx="762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8" name="Picture 4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-100692"/>
            <a:ext cx="762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" y="176212"/>
            <a:ext cx="4169229" cy="1186497"/>
          </a:xfrm>
          <a:prstGeom prst="rect">
            <a:avLst/>
          </a:prstGeom>
        </p:spPr>
      </p:pic>
      <p:grpSp>
        <p:nvGrpSpPr>
          <p:cNvPr id="462" name="Group 248"/>
          <p:cNvGrpSpPr>
            <a:grpSpLocks/>
          </p:cNvGrpSpPr>
          <p:nvPr/>
        </p:nvGrpSpPr>
        <p:grpSpPr bwMode="auto">
          <a:xfrm flipV="1">
            <a:off x="1950243" y="3629342"/>
            <a:ext cx="762000" cy="762000"/>
            <a:chOff x="864" y="1152"/>
            <a:chExt cx="2880" cy="2880"/>
          </a:xfrm>
        </p:grpSpPr>
        <p:grpSp>
          <p:nvGrpSpPr>
            <p:cNvPr id="463" name="Group 249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574" name="Rectangle 2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5" name="Rectangle 2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6" name="Rectangle 2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7" name="Rectangle 2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8" name="Rectangle 2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9" name="Rectangle 2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0" name="Rectangle 2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1" name="Rectangle 2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2" name="Rectangle 2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3" name="Rectangle 2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4" name="Group 260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564" name="Rectangle 2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5" name="Rectangle 2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6" name="Rectangle 2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7" name="Rectangle 2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8" name="Rectangle 2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9" name="Rectangle 2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0" name="Rectangle 2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1" name="Rectangle 2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2" name="Rectangle 2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3" name="Rectangle 2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5" name="Group 271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554" name="Rectangle 2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5" name="Rectangle 2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6" name="Rectangle 2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7" name="Rectangle 2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8" name="Rectangle 2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9" name="Rectangle 2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0" name="Rectangle 2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1" name="Rectangle 2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2" name="Rectangle 2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3" name="Rectangle 2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6" name="Group 282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544" name="Rectangle 2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5" name="Rectangle 2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6" name="Rectangle 2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7" name="Rectangle 2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8" name="Rectangle 2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9" name="Rectangle 2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0" name="Rectangle 2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1" name="Rectangle 2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2" name="Rectangle 2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3" name="Rectangle 2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7" name="Group 293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534" name="Rectangle 2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5" name="Rectangle 2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6" name="Rectangle 2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7" name="Rectangle 2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8" name="Rectangle 2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9" name="Rectangle 2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0" name="Rectangle 3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1" name="Rectangle 3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" name="Rectangle 3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3" name="Rectangle 3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8" name="Group 304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524" name="Rectangle 3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5" name="Rectangle 3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6" name="Rectangle 3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7" name="Rectangle 3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8" name="Rectangle 3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9" name="Rectangle 3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0" name="Rectangle 3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1" name="Rectangle 3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2" name="Rectangle 3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33" name="Rectangle 3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69" name="Group 315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514" name="Rectangle 31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5" name="Rectangle 31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6" name="Rectangle 31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7" name="Rectangle 31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8" name="Rectangle 32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9" name="Rectangle 32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0" name="Rectangle 32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1" name="Rectangle 32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2" name="Rectangle 32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" name="Rectangle 32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70" name="Group 326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504" name="Rectangle 32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5" name="Rectangle 32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6" name="Rectangle 32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7" name="Rectangle 33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8" name="Rectangle 33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9" name="Rectangle 33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0" name="Rectangle 33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1" name="Rectangle 33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2" name="Rectangle 33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3" name="Rectangle 33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71" name="Group 337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494" name="Rectangle 33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5" name="Rectangle 33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6" name="Rectangle 34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7" name="Rectangle 34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8" name="Rectangle 34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9" name="Rectangle 34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0" name="Rectangle 34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1" name="Rectangle 34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2" name="Rectangle 34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03" name="Rectangle 34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72" name="Group 348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484" name="Rectangle 34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5" name="Rectangle 35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6" name="Rectangle 35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7" name="Rectangle 35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8" name="Rectangle 35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9" name="Rectangle 35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0" name="Rectangle 35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1" name="Rectangle 35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2" name="Rectangle 35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3" name="Rectangle 35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73" name="Group 359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474" name="Rectangle 36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5" name="Rectangle 36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6" name="Rectangle 36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7" name="Rectangle 36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8" name="Rectangle 36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9" name="Rectangle 36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0" name="Rectangle 36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" name="Rectangle 36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2" name="Rectangle 36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3" name="Rectangle 36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84" name="Group 393"/>
          <p:cNvGrpSpPr>
            <a:grpSpLocks/>
          </p:cNvGrpSpPr>
          <p:nvPr/>
        </p:nvGrpSpPr>
        <p:grpSpPr bwMode="auto">
          <a:xfrm flipV="1">
            <a:off x="2035685" y="4518980"/>
            <a:ext cx="762000" cy="762000"/>
            <a:chOff x="864" y="1152"/>
            <a:chExt cx="2880" cy="2880"/>
          </a:xfrm>
        </p:grpSpPr>
        <p:grpSp>
          <p:nvGrpSpPr>
            <p:cNvPr id="585" name="Group 394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696" name="Rectangle 39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7" name="Rectangle 39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" name="Rectangle 39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" name="Rectangle 39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" name="Rectangle 39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" name="Rectangle 40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" name="Rectangle 40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" name="Rectangle 40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" name="Rectangle 40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5" name="Rectangle 40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86" name="Group 405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686" name="Rectangle 40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7" name="Rectangle 40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8" name="Rectangle 40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9" name="Rectangle 40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0" name="Rectangle 41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1" name="Rectangle 41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2" name="Rectangle 41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3" name="Rectangle 41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4" name="Rectangle 41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5" name="Rectangle 41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87" name="Group 416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676" name="Rectangle 41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7" name="Rectangle 41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8" name="Rectangle 41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9" name="Rectangle 42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0" name="Rectangle 42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1" name="Rectangle 42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2" name="Rectangle 42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3" name="Rectangle 42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4" name="Rectangle 42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5" name="Rectangle 42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88" name="Group 427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666" name="Rectangle 42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7" name="Rectangle 42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8" name="Rectangle 43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9" name="Rectangle 43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0" name="Rectangle 43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1" name="Rectangle 43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2" name="Rectangle 43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3" name="Rectangle 43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4" name="Rectangle 43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5" name="Rectangle 43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89" name="Group 438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656" name="Rectangle 43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7" name="Rectangle 44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8" name="Rectangle 44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9" name="Rectangle 44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0" name="Rectangle 44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1" name="Rectangle 44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2" name="Rectangle 44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3" name="Rectangle 44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4" name="Rectangle 44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5" name="Rectangle 44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0" name="Group 449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646" name="Rectangle 4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7" name="Rectangle 4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8" name="Rectangle 4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9" name="Rectangle 4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0" name="Rectangle 4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1" name="Rectangle 4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2" name="Rectangle 4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3" name="Rectangle 4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4" name="Rectangle 4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5" name="Rectangle 4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1" name="Group 460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636" name="Rectangle 4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7" name="Rectangle 4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8" name="Rectangle 4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9" name="Rectangle 4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0" name="Rectangle 4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1" name="Rectangle 4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2" name="Rectangle 4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3" name="Rectangle 4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4" name="Rectangle 4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5" name="Rectangle 4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2" name="Group 471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626" name="Rectangle 4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7" name="Rectangle 4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8" name="Rectangle 4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9" name="Rectangle 4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0" name="Rectangle 4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1" name="Rectangle 4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2" name="Rectangle 4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3" name="Rectangle 4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4" name="Rectangle 4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5" name="Rectangle 4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3" name="Group 482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616" name="Rectangle 4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7" name="Rectangle 4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8" name="Rectangle 4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9" name="Rectangle 4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0" name="Rectangle 4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1" name="Rectangle 4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2" name="Rectangle 4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3" name="Rectangle 4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4" name="Rectangle 4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5" name="Rectangle 4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4" name="Group 493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606" name="Rectangle 4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7" name="Rectangle 4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8" name="Rectangle 4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9" name="Rectangle 4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0" name="Rectangle 4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1" name="Rectangle 4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2" name="Rectangle 5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3" name="Rectangle 5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4" name="Rectangle 5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5" name="Rectangle 5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95" name="Group 504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596" name="Rectangle 5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97" name="Rectangle 5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98" name="Rectangle 5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99" name="Rectangle 5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0" name="Rectangle 5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1" name="Rectangle 5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2" name="Rectangle 5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3" name="Rectangle 5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4" name="Rectangle 5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5" name="Rectangle 5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706" name="Group 393"/>
          <p:cNvGrpSpPr>
            <a:grpSpLocks/>
          </p:cNvGrpSpPr>
          <p:nvPr/>
        </p:nvGrpSpPr>
        <p:grpSpPr bwMode="auto">
          <a:xfrm flipV="1">
            <a:off x="2400300" y="4604709"/>
            <a:ext cx="762000" cy="762000"/>
            <a:chOff x="864" y="1152"/>
            <a:chExt cx="2880" cy="2880"/>
          </a:xfrm>
        </p:grpSpPr>
        <p:grpSp>
          <p:nvGrpSpPr>
            <p:cNvPr id="707" name="Group 394"/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</p:grpSpPr>
          <p:sp>
            <p:nvSpPr>
              <p:cNvPr id="818" name="Rectangle 39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" name="Rectangle 39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0" name="Rectangle 39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1" name="Rectangle 39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2" name="Rectangle 39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3" name="Rectangle 40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4" name="Rectangle 40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5" name="Rectangle 40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6" name="Rectangle 40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7" name="Rectangle 40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8" name="Group 405"/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</p:grpSpPr>
          <p:sp>
            <p:nvSpPr>
              <p:cNvPr id="808" name="Rectangle 40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9" name="Rectangle 407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0" name="Rectangle 40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1" name="Rectangle 409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2" name="Rectangle 41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3" name="Rectangle 411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4" name="Rectangle 41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5" name="Rectangle 413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6" name="Rectangle 41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7" name="Rectangle 41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9" name="Group 416"/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</p:grpSpPr>
          <p:sp>
            <p:nvSpPr>
              <p:cNvPr id="798" name="Rectangle 417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9" name="Rectangle 418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0" name="Rectangle 419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1" name="Rectangle 42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2" name="Rectangle 421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3" name="Rectangle 42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4" name="Rectangle 42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5" name="Rectangle 42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6" name="Rectangle 425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07" name="Rectangle 42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0" name="Group 427"/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</p:grpSpPr>
          <p:sp>
            <p:nvSpPr>
              <p:cNvPr id="788" name="Rectangle 428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" name="Rectangle 429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0" name="Rectangle 43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1" name="Rectangle 431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2" name="Rectangle 43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3" name="Rectangle 433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4" name="Rectangle 43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5" name="Rectangle 435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6" name="Rectangle 43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97" name="Rectangle 437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1" name="Group 438"/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</p:grpSpPr>
          <p:sp>
            <p:nvSpPr>
              <p:cNvPr id="778" name="Rectangle 439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9" name="Rectangle 440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0" name="Rectangle 44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1" name="Rectangle 44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2" name="Rectangle 443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3" name="Rectangle 44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4" name="Rectangle 445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5" name="Rectangle 44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6" name="Rectangle 44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7" name="Rectangle 44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2" name="Group 449"/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</p:grpSpPr>
          <p:sp>
            <p:nvSpPr>
              <p:cNvPr id="768" name="Rectangle 450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9" name="Rectangle 451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0" name="Rectangle 45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1" name="Rectangle 45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2" name="Rectangle 45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3" name="Rectangle 455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4" name="Rectangle 45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5" name="Rectangle 457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6" name="Rectangle 4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7" name="Rectangle 459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3" name="Group 460"/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</p:grpSpPr>
          <p:sp>
            <p:nvSpPr>
              <p:cNvPr id="758" name="Rectangle 461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9" name="Rectangle 462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0" name="Rectangle 463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1" name="Rectangle 46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2" name="Rectangle 465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3" name="Rectangle 46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4" name="Rectangle 467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5" name="Rectangle 46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6" name="Rectangle 469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7" name="Rectangle 47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4" name="Group 471"/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</p:grpSpPr>
          <p:sp>
            <p:nvSpPr>
              <p:cNvPr id="748" name="Rectangle 472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9" name="Rectangle 47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0" name="Rectangle 4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1" name="Rectangle 475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2" name="Rectangle 47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3" name="Rectangle 477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4" name="Rectangle 47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5" name="Rectangle 479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6" name="Rectangle 48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7" name="Rectangle 481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5" name="Group 482"/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</p:grpSpPr>
          <p:sp>
            <p:nvSpPr>
              <p:cNvPr id="738" name="Rectangle 483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9" name="Rectangle 484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0" name="Rectangle 485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1" name="Rectangle 48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2" name="Rectangle 487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3" name="Rectangle 4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4" name="Rectangle 489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5" name="Rectangle 49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6" name="Rectangle 491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47" name="Rectangle 49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6" name="Group 493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728" name="Rectangle 494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9" name="Rectangle 495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0" name="Rectangle 49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1" name="Rectangle 497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2" name="Rectangle 49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3" name="Rectangle 49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4" name="Rectangle 50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5" name="Rectangle 50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6" name="Rectangle 50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37" name="Rectangle 503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17" name="Group 504"/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</p:grpSpPr>
          <p:sp>
            <p:nvSpPr>
              <p:cNvPr id="718" name="Rectangle 505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19" name="Rectangle 50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0" name="Rectangle 507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1" name="Rectangle 50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2" name="Rectangle 50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3" name="Rectangle 51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4" name="Rectangle 511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5" name="Rectangle 5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6" name="Rectangle 513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7" name="Rectangle 51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828" name="Text Box 87"/>
          <p:cNvSpPr txBox="1">
            <a:spLocks noChangeArrowheads="1"/>
          </p:cNvSpPr>
          <p:nvPr/>
        </p:nvSpPr>
        <p:spPr bwMode="auto">
          <a:xfrm>
            <a:off x="6650353" y="2869119"/>
            <a:ext cx="107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100</a:t>
            </a:r>
          </a:p>
        </p:txBody>
      </p:sp>
      <p:sp>
        <p:nvSpPr>
          <p:cNvPr id="829" name="Text Box 87"/>
          <p:cNvSpPr txBox="1">
            <a:spLocks noChangeArrowheads="1"/>
          </p:cNvSpPr>
          <p:nvPr/>
        </p:nvSpPr>
        <p:spPr bwMode="auto">
          <a:xfrm>
            <a:off x="6650353" y="3593019"/>
            <a:ext cx="107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200</a:t>
            </a:r>
          </a:p>
        </p:txBody>
      </p:sp>
      <p:sp>
        <p:nvSpPr>
          <p:cNvPr id="830" name="Text Box 87"/>
          <p:cNvSpPr txBox="1">
            <a:spLocks noChangeArrowheads="1"/>
          </p:cNvSpPr>
          <p:nvPr/>
        </p:nvSpPr>
        <p:spPr bwMode="auto">
          <a:xfrm>
            <a:off x="6615112" y="4484400"/>
            <a:ext cx="1076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VNI-Times" pitchFamily="2" charset="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416629785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4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4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57" grpId="0"/>
      <p:bldP spid="54358" grpId="0"/>
      <p:bldP spid="54359" grpId="0"/>
      <p:bldP spid="54361" grpId="0"/>
      <p:bldP spid="54362" grpId="0"/>
      <p:bldP spid="54363" grpId="0"/>
      <p:bldP spid="54364" grpId="0"/>
      <p:bldP spid="54366" grpId="0"/>
      <p:bldP spid="54367" grpId="0"/>
      <p:bldP spid="54368" grpId="0"/>
      <p:bldP spid="54369" grpId="0"/>
      <p:bldP spid="54371" grpId="0"/>
      <p:bldP spid="828" grpId="0"/>
      <p:bldP spid="829" grpId="0"/>
      <p:bldP spid="8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381</Words>
  <Application>Microsoft Office PowerPoint</Application>
  <PresentationFormat>Widescreen</PresentationFormat>
  <Paragraphs>134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宋体</vt:lpstr>
      <vt:lpstr>宋体</vt:lpstr>
      <vt:lpstr>.VnBlack</vt:lpstr>
      <vt:lpstr>Arial</vt:lpstr>
      <vt:lpstr>Calibri</vt:lpstr>
      <vt:lpstr>Calibri Light</vt:lpstr>
      <vt:lpstr>HP001 4 hàng</vt:lpstr>
      <vt:lpstr>ITC Avant Garde Std Bk</vt:lpstr>
      <vt:lpstr>黑体</vt:lpstr>
      <vt:lpstr>Tahoma</vt:lpstr>
      <vt:lpstr>Times New Roman</vt:lpstr>
      <vt:lpstr>VNI-Times</vt:lpstr>
      <vt:lpstr>Wingdings</vt:lpstr>
      <vt:lpstr>字魂17号-萌趣果冻体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22</cp:revision>
  <dcterms:created xsi:type="dcterms:W3CDTF">2021-05-06T10:30:00Z</dcterms:created>
  <dcterms:modified xsi:type="dcterms:W3CDTF">2021-07-11T16:38:00Z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