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0" r:id="rId3"/>
    <p:sldId id="324" r:id="rId4"/>
    <p:sldId id="325" r:id="rId5"/>
    <p:sldId id="283" r:id="rId6"/>
    <p:sldId id="284" r:id="rId7"/>
    <p:sldId id="322" r:id="rId8"/>
    <p:sldId id="265" r:id="rId9"/>
    <p:sldId id="282" r:id="rId10"/>
    <p:sldId id="269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BFADD-7A27-4B97-8E1F-310AA3FC5BD8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037E-CA1C-44CE-8E82-D8416A1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7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E5BC-4034-4355-977F-0E1E28D2C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61159-106D-4123-AF3D-B529DEA7E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D6C3B-32BB-406D-8CEB-E80128F5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1236A-AFBB-4A58-827D-F0821026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5F7A1-4527-4A62-8564-3F95EF16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0DCD-6E17-4BCA-807D-064333A1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6B173-E217-4C43-B7CF-FD750A109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BD17C-5298-4369-8C23-1E9CBE6E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66E2-AB29-45C6-809E-445E0EAE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98A3C-5B38-4306-9063-CF94397B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F2316-80A2-478F-937B-A2A050F6C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7A87-36B8-43D4-A5B6-6C17A152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1A4B-D6BD-41B0-A75A-1211B5F7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2ECC7-E0C8-4F8D-AA2B-27C10348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4BC6E-4AAC-459C-87BB-213898A1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1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CC60-CAA2-462C-A71A-9F8235E2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B021-1E64-4303-9D38-AC468706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E7EB-0F64-4324-9B0A-3A140943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A31-BE66-42DE-B1E0-908FFF5A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01962-52FA-44E1-99C1-298900C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C6B5-AC22-4C4D-B291-C077545B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0044C-A1C7-4AFC-9734-7AD28B759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46F4-0005-471F-B794-F9635AF8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2C3F8-FD8D-491E-BD26-4DA7EA12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B7387-422A-404D-9E8A-86DCE1C8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E8FD-C8F7-45EB-B28C-EDB6F41F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B164-B99B-4D28-A8F7-444FA5E6A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3BCAC-5B04-4631-BD11-1C3FED84E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BFD41-FE6F-4621-AEC1-3BCFF6EB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5351-FFBB-4B41-AF31-037F8F7A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B7671-5A0A-43EF-965D-C1CD3744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E876-3FE7-4253-9D61-02CDE930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F6915-FD5E-4640-B3ED-7E14EF415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D2F1B-2F97-4079-8D30-ECFD530EF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C7016-B154-4AC3-8216-FA96770BC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A6AD1-53B9-4902-AE39-8166DFAB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75890-316B-4CF6-8A94-E112FEF0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A9035-9C44-48F0-9A24-C94F13B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91CB3-8EA9-447D-BCEC-12A09D9E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4C7D-1DC1-48BC-8C36-D205919B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B2C51-2C72-41D5-80B1-4CB2E2D0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94C69-7C60-4D5A-9F96-063573C4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BB6DB-57B8-48D8-913C-906FE9B8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3BF23-0C8C-4224-9F8E-CC9F542D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636B4-CBE1-4FED-AF4D-18E41564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1DEAA-2C7B-43B2-8B7A-921ED1F9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B2C1-E6B6-4878-8BAB-C7435BE0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A66E6-C505-494B-A254-5C394B8D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3B8DE-FDAB-4ADC-AC5F-2875DC93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78D63-2F9F-47A3-9CFA-96B2C987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685EB-F5DE-44C7-A03C-A342782D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29CA8-FDFC-4281-AF18-C71C059A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8A53-0AE2-4E9D-AABD-6C1CBCB1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B9AE9-401E-4A8A-8328-61F15AE56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78FB8-D086-4875-84D3-31364C67F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DCFAE-4A59-4A7F-8038-31D3016B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4F063-BF1B-4F4B-8F0F-647853AC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F2D22-BACF-4097-952C-CC944D12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3ECA1-110F-4D8E-B3A9-3FE92C1F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EB9D-2CE8-43A5-BCCB-0F365E77F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BDC5B-164D-4841-8498-15E609252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5994B-5CA5-4CE0-AE22-07450A0D29CD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DD3A9-F9C3-4718-94FF-3DE6D6235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11D59-8F25-467E-9F84-131CB09F4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DC17-4F58-4C40-8B01-9F83310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C62E0-F630-4769-8B50-7D5523F9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5"/>
          <a:stretch/>
        </p:blipFill>
        <p:spPr>
          <a:xfrm>
            <a:off x="6360160" y="-12982"/>
            <a:ext cx="5831840" cy="2787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A0453-7580-4E39-BEF7-A9146ED9C600}"/>
              </a:ext>
            </a:extLst>
          </p:cNvPr>
          <p:cNvSpPr txBox="1"/>
          <p:nvPr/>
        </p:nvSpPr>
        <p:spPr>
          <a:xfrm>
            <a:off x="330200" y="609034"/>
            <a:ext cx="619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4670E-7FD6-465A-AEB3-6184B3DC7312}"/>
              </a:ext>
            </a:extLst>
          </p:cNvPr>
          <p:cNvSpPr txBox="1"/>
          <p:nvPr/>
        </p:nvSpPr>
        <p:spPr>
          <a:xfrm>
            <a:off x="2336800" y="3039220"/>
            <a:ext cx="619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 x 10 = 50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4106C2-17FF-4DAD-B70A-A3A8901BA4C0}"/>
              </a:ext>
            </a:extLst>
          </p:cNvPr>
          <p:cNvSpPr/>
          <p:nvPr/>
        </p:nvSpPr>
        <p:spPr>
          <a:xfrm>
            <a:off x="104140" y="596335"/>
            <a:ext cx="721360" cy="5593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C49ABA-A256-4265-95EE-5363C7A86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651000"/>
            <a:ext cx="9283700" cy="34036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8D55567-B38F-4894-91E0-51DE9B5477A0}"/>
              </a:ext>
            </a:extLst>
          </p:cNvPr>
          <p:cNvSpPr/>
          <p:nvPr/>
        </p:nvSpPr>
        <p:spPr>
          <a:xfrm>
            <a:off x="370840" y="558235"/>
            <a:ext cx="721360" cy="5593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227C3-2191-4895-82CB-6C0526DD6F8E}"/>
              </a:ext>
            </a:extLst>
          </p:cNvPr>
          <p:cNvSpPr txBox="1"/>
          <p:nvPr/>
        </p:nvSpPr>
        <p:spPr>
          <a:xfrm>
            <a:off x="1244600" y="558235"/>
            <a:ext cx="185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69E9CE7E-0220-4384-A344-84264E87E966}"/>
              </a:ext>
            </a:extLst>
          </p:cNvPr>
          <p:cNvSpPr/>
          <p:nvPr/>
        </p:nvSpPr>
        <p:spPr>
          <a:xfrm>
            <a:off x="5727700" y="1841500"/>
            <a:ext cx="1485900" cy="71121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EA36B7-CED4-4415-9731-85215CE79EB6}"/>
              </a:ext>
            </a:extLst>
          </p:cNvPr>
          <p:cNvSpPr/>
          <p:nvPr/>
        </p:nvSpPr>
        <p:spPr>
          <a:xfrm>
            <a:off x="8610600" y="2057405"/>
            <a:ext cx="793750" cy="495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00AC1F-7D2A-4C6D-9B44-82C1C39B9247}"/>
              </a:ext>
            </a:extLst>
          </p:cNvPr>
          <p:cNvSpPr/>
          <p:nvPr/>
        </p:nvSpPr>
        <p:spPr>
          <a:xfrm>
            <a:off x="6032500" y="3073402"/>
            <a:ext cx="876300" cy="596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1907434C-93EE-4B99-9D0D-94928D8B7332}"/>
              </a:ext>
            </a:extLst>
          </p:cNvPr>
          <p:cNvSpPr/>
          <p:nvPr/>
        </p:nvSpPr>
        <p:spPr>
          <a:xfrm>
            <a:off x="8267700" y="3060701"/>
            <a:ext cx="1651000" cy="76199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7FFAD175-2176-4251-BAEB-5680EAD06B59}"/>
              </a:ext>
            </a:extLst>
          </p:cNvPr>
          <p:cNvSpPr/>
          <p:nvPr/>
        </p:nvSpPr>
        <p:spPr>
          <a:xfrm>
            <a:off x="5524500" y="4222727"/>
            <a:ext cx="1511300" cy="74931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9FB76C01-081E-4CD8-9A51-8E91F2180FDE}"/>
              </a:ext>
            </a:extLst>
          </p:cNvPr>
          <p:cNvSpPr/>
          <p:nvPr/>
        </p:nvSpPr>
        <p:spPr>
          <a:xfrm>
            <a:off x="8153400" y="4032233"/>
            <a:ext cx="1651000" cy="74931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9359534" y="3343918"/>
            <a:ext cx="1872343" cy="3248486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6727336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089648" y="3802970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T4"/>
          <p:cNvSpPr/>
          <p:nvPr/>
        </p:nvSpPr>
        <p:spPr>
          <a:xfrm>
            <a:off x="7415862" y="3888621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8314" y="939554"/>
            <a:ext cx="1439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28662" y="786193"/>
            <a:ext cx="18950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1074" y="1063092"/>
            <a:ext cx="1754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26315" y="986148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6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62" y="2844799"/>
            <a:ext cx="2702565" cy="4013201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1227" y="-969526"/>
            <a:ext cx="873320" cy="87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13151 4.07407E-6 C 0.19271 4.07407E-6 0.27239 -0.12454 0.27239 -0.22454 L 0.27239 -0.44815 " pathEditMode="relative" rAng="0" ptsTypes="AAAA">
                                      <p:cBhvr>
                                        <p:cTn id="40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00" numSld="2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54" grpId="0"/>
      <p:bldP spid="54" grpId="1"/>
      <p:bldP spid="37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0062" y="417094"/>
            <a:ext cx="10491538" cy="582328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00B0F0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7" y="3553327"/>
            <a:ext cx="2051885" cy="30469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5939824" y="3353447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3754225" y="3261376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522785" y="3787022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6529152" y="3845078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585381" y="3796550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4442750" y="3796550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6891" y="786093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13143" y="786193"/>
            <a:ext cx="5261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4739 -4.81481E-6 C 0.36263 -4.81481E-6 0.51276 -0.12453 0.51276 -0.22476 L 0.51276 -0.44814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2240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896855" y="3261376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797062" y="3353447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266305" y="3787022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163545" y="3806079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8328901" y="3796550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6229108" y="3888621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3371" y="7860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13569" y="786193"/>
            <a:ext cx="925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540582" y="790835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109 4.07407E-6 C 0.25078 4.07407E-6 0.35442 -0.12385 0.35442 -0.22338 L 0.35442 -0.44584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229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17608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2423886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2382782" y="-29028"/>
            <a:ext cx="2423886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4768066" y="-38757"/>
            <a:ext cx="2535985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278460" y="-29028"/>
            <a:ext cx="2522974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9801434" y="-19299"/>
            <a:ext cx="2423886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10038931" y="3353447"/>
            <a:ext cx="1872343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3830698" y="3314448"/>
            <a:ext cx="1857829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806179" y="3251847"/>
            <a:ext cx="1943672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7786116" y="3226072"/>
            <a:ext cx="1943672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10522785" y="3787022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420026" y="3806079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6494705" y="3787021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8474641" y="3761246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3371" y="78609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13143" y="786193"/>
            <a:ext cx="5261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0436" y="79083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87850" y="823418"/>
            <a:ext cx="76200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208391" y="823418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9" y="2743199"/>
            <a:ext cx="2140092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1883" y="-1192602"/>
            <a:ext cx="99595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843933" y="5110460"/>
            <a:ext cx="1878231" cy="173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8971 2.59259E-6 C 0.13164 2.59259E-6 0.18607 -0.11968 0.18607 -0.21597 L 0.18607 -0.43079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2155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0CD705B1-BB68-4589-9A03-6B15976C2F9D}"/>
              </a:ext>
            </a:extLst>
          </p:cNvPr>
          <p:cNvGrpSpPr/>
          <p:nvPr/>
        </p:nvGrpSpPr>
        <p:grpSpPr>
          <a:xfrm>
            <a:off x="0" y="467057"/>
            <a:ext cx="11441759" cy="5883467"/>
            <a:chOff x="341926" y="208486"/>
            <a:chExt cx="11441759" cy="588346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EBF83F2B-DCF2-42FB-B354-7A513C96E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1CF9A13F-5FDD-4071-92A4-1EB51C97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49510863-D768-41DA-BFAB-804D2BCDF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7EDC8D6F-B0B1-4C32-BF34-A595C4CC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9" name="137">
            <a:extLst>
              <a:ext uri="{FF2B5EF4-FFF2-40B4-BE49-F238E27FC236}">
                <a16:creationId xmlns:a16="http://schemas.microsoft.com/office/drawing/2014/main" id="{86506F55-30B7-4C04-BB1D-EABB572773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0987" y="650102"/>
            <a:ext cx="2208207" cy="792549"/>
          </a:xfrm>
          <a:prstGeom prst="rect">
            <a:avLst/>
          </a:prstGeom>
        </p:spPr>
      </p:pic>
      <p:pic>
        <p:nvPicPr>
          <p:cNvPr id="10" name="138">
            <a:extLst>
              <a:ext uri="{FF2B5EF4-FFF2-40B4-BE49-F238E27FC236}">
                <a16:creationId xmlns:a16="http://schemas.microsoft.com/office/drawing/2014/main" id="{6D6B9F1B-C9A6-49F8-8619-AF03998CA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7568" y="4789583"/>
            <a:ext cx="2316681" cy="1268078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id="{E6300288-9A57-4248-9639-9924C260B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3197" y="2216430"/>
            <a:ext cx="2523963" cy="2505673"/>
          </a:xfrm>
          <a:prstGeom prst="rect">
            <a:avLst/>
          </a:prstGeom>
        </p:spPr>
      </p:pic>
      <p:pic>
        <p:nvPicPr>
          <p:cNvPr id="12" name="140">
            <a:extLst>
              <a:ext uri="{FF2B5EF4-FFF2-40B4-BE49-F238E27FC236}">
                <a16:creationId xmlns:a16="http://schemas.microsoft.com/office/drawing/2014/main" id="{5C1784E4-8A0B-4FCA-992B-207F29E763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8765" y="4352327"/>
            <a:ext cx="3145809" cy="2505673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id="{9B32F855-D036-4D56-A3E5-50A6DE16A2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1216" y="2009307"/>
            <a:ext cx="871804" cy="865707"/>
          </a:xfrm>
          <a:prstGeom prst="rect">
            <a:avLst/>
          </a:prstGeom>
        </p:spPr>
      </p:pic>
      <p:pic>
        <p:nvPicPr>
          <p:cNvPr id="14" name="147">
            <a:extLst>
              <a:ext uri="{FF2B5EF4-FFF2-40B4-BE49-F238E27FC236}">
                <a16:creationId xmlns:a16="http://schemas.microsoft.com/office/drawing/2014/main" id="{3192CE58-3B27-4BBE-9BE8-236DB862D3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1331" y="1910990"/>
            <a:ext cx="457240" cy="481626"/>
          </a:xfrm>
          <a:prstGeom prst="rect">
            <a:avLst/>
          </a:prstGeom>
        </p:spPr>
      </p:pic>
      <p:pic>
        <p:nvPicPr>
          <p:cNvPr id="15" name="148">
            <a:extLst>
              <a:ext uri="{FF2B5EF4-FFF2-40B4-BE49-F238E27FC236}">
                <a16:creationId xmlns:a16="http://schemas.microsoft.com/office/drawing/2014/main" id="{7B306EDA-19B4-4539-8743-E0F4D897B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0578" y="2447987"/>
            <a:ext cx="1030313" cy="1024217"/>
          </a:xfrm>
          <a:prstGeom prst="rect">
            <a:avLst/>
          </a:prstGeom>
        </p:spPr>
      </p:pic>
      <p:pic>
        <p:nvPicPr>
          <p:cNvPr id="16" name="143">
            <a:extLst>
              <a:ext uri="{FF2B5EF4-FFF2-40B4-BE49-F238E27FC236}">
                <a16:creationId xmlns:a16="http://schemas.microsoft.com/office/drawing/2014/main" id="{B98A1A89-346A-40FA-A7B2-56365EBDE5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6116" y="638777"/>
            <a:ext cx="896190" cy="1012024"/>
          </a:xfrm>
          <a:prstGeom prst="rect">
            <a:avLst/>
          </a:prstGeom>
        </p:spPr>
      </p:pic>
      <p:pic>
        <p:nvPicPr>
          <p:cNvPr id="17" name="146">
            <a:extLst>
              <a:ext uri="{FF2B5EF4-FFF2-40B4-BE49-F238E27FC236}">
                <a16:creationId xmlns:a16="http://schemas.microsoft.com/office/drawing/2014/main" id="{62E5CB17-42C0-46E8-AFD8-F4D0C7533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3508" y="589995"/>
            <a:ext cx="969348" cy="1091279"/>
          </a:xfrm>
          <a:prstGeom prst="rect">
            <a:avLst/>
          </a:prstGeom>
        </p:spPr>
      </p:pic>
      <p:pic>
        <p:nvPicPr>
          <p:cNvPr id="18" name="145">
            <a:extLst>
              <a:ext uri="{FF2B5EF4-FFF2-40B4-BE49-F238E27FC236}">
                <a16:creationId xmlns:a16="http://schemas.microsoft.com/office/drawing/2014/main" id="{F3FCEB1B-6CA2-43C1-831F-23F9DB035C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1712" y="766804"/>
            <a:ext cx="768163" cy="883997"/>
          </a:xfrm>
          <a:prstGeom prst="rect">
            <a:avLst/>
          </a:prstGeom>
        </p:spPr>
      </p:pic>
      <p:pic>
        <p:nvPicPr>
          <p:cNvPr id="19" name="144">
            <a:extLst>
              <a:ext uri="{FF2B5EF4-FFF2-40B4-BE49-F238E27FC236}">
                <a16:creationId xmlns:a16="http://schemas.microsoft.com/office/drawing/2014/main" id="{8A1C17F9-BD7A-496D-B47A-8FB285E013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6224" y="692519"/>
            <a:ext cx="768163" cy="890093"/>
          </a:xfrm>
          <a:prstGeom prst="rect">
            <a:avLst/>
          </a:prstGeom>
        </p:spPr>
      </p:pic>
      <p:pic>
        <p:nvPicPr>
          <p:cNvPr id="20" name="149">
            <a:extLst>
              <a:ext uri="{FF2B5EF4-FFF2-40B4-BE49-F238E27FC236}">
                <a16:creationId xmlns:a16="http://schemas.microsoft.com/office/drawing/2014/main" id="{1BA5FE78-1553-486C-9728-209B69933C2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43495" y="901425"/>
            <a:ext cx="1219200" cy="578451"/>
          </a:xfrm>
          <a:prstGeom prst="rect">
            <a:avLst/>
          </a:prstGeom>
        </p:spPr>
      </p:pic>
      <p:pic>
        <p:nvPicPr>
          <p:cNvPr id="21" name="3">
            <a:extLst>
              <a:ext uri="{FF2B5EF4-FFF2-40B4-BE49-F238E27FC236}">
                <a16:creationId xmlns:a16="http://schemas.microsoft.com/office/drawing/2014/main" id="{22B31CFA-AFBC-48DC-AE10-6F67A3C269F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65282" y="-1069115"/>
            <a:ext cx="352299" cy="5802530"/>
          </a:xfrm>
          <a:prstGeom prst="rect">
            <a:avLst/>
          </a:prstGeom>
        </p:spPr>
      </p:pic>
      <p:pic>
        <p:nvPicPr>
          <p:cNvPr id="22" name="1">
            <a:extLst>
              <a:ext uri="{FF2B5EF4-FFF2-40B4-BE49-F238E27FC236}">
                <a16:creationId xmlns:a16="http://schemas.microsoft.com/office/drawing/2014/main" id="{54C141F4-B98D-4377-999A-ED0F5982FA4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4569" y="84340"/>
            <a:ext cx="2889009" cy="1758721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0FA4A1D2-1A9C-41F3-B5CA-0ECEAFEF8A2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35018" y="1611782"/>
            <a:ext cx="352299" cy="5802531"/>
          </a:xfrm>
          <a:prstGeom prst="rect">
            <a:avLst/>
          </a:prstGeom>
        </p:spPr>
      </p:pic>
      <p:sp>
        <p:nvSpPr>
          <p:cNvPr id="24" name="39">
            <a:extLst>
              <a:ext uri="{FF2B5EF4-FFF2-40B4-BE49-F238E27FC236}">
                <a16:creationId xmlns:a16="http://schemas.microsoft.com/office/drawing/2014/main" id="{8A65AAA4-04CE-4572-800E-CD1F1C76A305}"/>
              </a:ext>
            </a:extLst>
          </p:cNvPr>
          <p:cNvSpPr txBox="1"/>
          <p:nvPr/>
        </p:nvSpPr>
        <p:spPr>
          <a:xfrm flipH="1">
            <a:off x="2516180" y="2455053"/>
            <a:ext cx="7441497" cy="265456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: LUYỆN TẬP CHUNG</a:t>
            </a:r>
            <a:endParaRPr lang="en-US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25" name="1">
            <a:extLst>
              <a:ext uri="{FF2B5EF4-FFF2-40B4-BE49-F238E27FC236}">
                <a16:creationId xmlns:a16="http://schemas.microsoft.com/office/drawing/2014/main" id="{8B66D9B3-83B2-4024-85D2-EE986663FA2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9175" y="-6498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" y="118745"/>
            <a:ext cx="2247900" cy="975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C14157-6175-4A94-B50D-EACE7F2E2201}"/>
              </a:ext>
            </a:extLst>
          </p:cNvPr>
          <p:cNvSpPr txBox="1"/>
          <p:nvPr/>
        </p:nvSpPr>
        <p:spPr>
          <a:xfrm>
            <a:off x="1117464" y="1178510"/>
            <a:ext cx="470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17E0C-D735-47BB-904F-5C0B45537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"/>
          <a:stretch/>
        </p:blipFill>
        <p:spPr>
          <a:xfrm>
            <a:off x="1333364" y="1774694"/>
            <a:ext cx="9525272" cy="39892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C98837-F5CD-4CDF-8CAD-0B19CA7421E5}"/>
              </a:ext>
            </a:extLst>
          </p:cNvPr>
          <p:cNvCxnSpPr/>
          <p:nvPr/>
        </p:nvCxnSpPr>
        <p:spPr>
          <a:xfrm>
            <a:off x="8097520" y="3429000"/>
            <a:ext cx="1066800" cy="171196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5FE0CB-7096-4EC7-95E3-F6EF4F310E78}"/>
              </a:ext>
            </a:extLst>
          </p:cNvPr>
          <p:cNvCxnSpPr>
            <a:cxnSpLocks/>
          </p:cNvCxnSpPr>
          <p:nvPr/>
        </p:nvCxnSpPr>
        <p:spPr>
          <a:xfrm flipV="1">
            <a:off x="8097520" y="2571750"/>
            <a:ext cx="1168400" cy="17145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8FC82C-D2A9-4CED-B181-E604EF9A54E1}"/>
              </a:ext>
            </a:extLst>
          </p:cNvPr>
          <p:cNvCxnSpPr>
            <a:cxnSpLocks/>
          </p:cNvCxnSpPr>
          <p:nvPr/>
        </p:nvCxnSpPr>
        <p:spPr>
          <a:xfrm flipV="1">
            <a:off x="7995920" y="3429000"/>
            <a:ext cx="1168400" cy="17145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54A79-D841-425C-8A49-CB9A226B07CA}"/>
              </a:ext>
            </a:extLst>
          </p:cNvPr>
          <p:cNvCxnSpPr/>
          <p:nvPr/>
        </p:nvCxnSpPr>
        <p:spPr>
          <a:xfrm>
            <a:off x="12192000" y="6064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DD738D9-278B-46DA-98FF-F3B53C11FDCC}"/>
              </a:ext>
            </a:extLst>
          </p:cNvPr>
          <p:cNvSpPr/>
          <p:nvPr/>
        </p:nvSpPr>
        <p:spPr>
          <a:xfrm>
            <a:off x="492896" y="1175920"/>
            <a:ext cx="744084" cy="5232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BDE8FF-0AB0-4071-BB74-3499B3D6DFE3}"/>
              </a:ext>
            </a:extLst>
          </p:cNvPr>
          <p:cNvSpPr txBox="1"/>
          <p:nvPr/>
        </p:nvSpPr>
        <p:spPr>
          <a:xfrm>
            <a:off x="985520" y="413385"/>
            <a:ext cx="439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63401-C5F2-424C-97D1-2354A33BB169}"/>
              </a:ext>
            </a:extLst>
          </p:cNvPr>
          <p:cNvSpPr txBox="1"/>
          <p:nvPr/>
        </p:nvSpPr>
        <p:spPr>
          <a:xfrm>
            <a:off x="985520" y="1145584"/>
            <a:ext cx="10670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x 4                  2 x 7                     5 x 3                  5 x 6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 x 8                  2 x 9                     5 x 5                  5 x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EF8D9-381D-4228-BC27-7B0A87DC22AD}"/>
              </a:ext>
            </a:extLst>
          </p:cNvPr>
          <p:cNvSpPr txBox="1"/>
          <p:nvPr/>
        </p:nvSpPr>
        <p:spPr>
          <a:xfrm>
            <a:off x="2343807" y="113511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23814-01B4-48CC-BC4E-87772CB6B842}"/>
              </a:ext>
            </a:extLst>
          </p:cNvPr>
          <p:cNvSpPr txBox="1"/>
          <p:nvPr/>
        </p:nvSpPr>
        <p:spPr>
          <a:xfrm>
            <a:off x="4961321" y="1145584"/>
            <a:ext cx="129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C1A53-2313-4AE2-85F1-C758DB7D66FD}"/>
              </a:ext>
            </a:extLst>
          </p:cNvPr>
          <p:cNvSpPr txBox="1"/>
          <p:nvPr/>
        </p:nvSpPr>
        <p:spPr>
          <a:xfrm>
            <a:off x="7933559" y="1161637"/>
            <a:ext cx="129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26CA4-D23B-452E-B6A2-8D223F389B8D}"/>
              </a:ext>
            </a:extLst>
          </p:cNvPr>
          <p:cNvSpPr txBox="1"/>
          <p:nvPr/>
        </p:nvSpPr>
        <p:spPr>
          <a:xfrm>
            <a:off x="10620178" y="1161637"/>
            <a:ext cx="129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0972B-5186-4024-8DE4-2CB183A72598}"/>
              </a:ext>
            </a:extLst>
          </p:cNvPr>
          <p:cNvSpPr txBox="1"/>
          <p:nvPr/>
        </p:nvSpPr>
        <p:spPr>
          <a:xfrm>
            <a:off x="2343807" y="1626014"/>
            <a:ext cx="129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9CA6C-4C02-4602-A23D-F44B0C05A599}"/>
              </a:ext>
            </a:extLst>
          </p:cNvPr>
          <p:cNvSpPr txBox="1"/>
          <p:nvPr/>
        </p:nvSpPr>
        <p:spPr>
          <a:xfrm>
            <a:off x="4935921" y="1674743"/>
            <a:ext cx="129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86BC3-2B7C-4C44-8DBF-52A8961BEBBA}"/>
              </a:ext>
            </a:extLst>
          </p:cNvPr>
          <p:cNvSpPr txBox="1"/>
          <p:nvPr/>
        </p:nvSpPr>
        <p:spPr>
          <a:xfrm>
            <a:off x="7933559" y="1674742"/>
            <a:ext cx="129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D6722-D332-4063-9ACE-55B0BA85BBD2}"/>
              </a:ext>
            </a:extLst>
          </p:cNvPr>
          <p:cNvSpPr txBox="1"/>
          <p:nvPr/>
        </p:nvSpPr>
        <p:spPr>
          <a:xfrm>
            <a:off x="10620178" y="1626013"/>
            <a:ext cx="129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F3BC3-F258-4F73-B82C-A030237E05A2}"/>
              </a:ext>
            </a:extLst>
          </p:cNvPr>
          <p:cNvSpPr txBox="1"/>
          <p:nvPr/>
        </p:nvSpPr>
        <p:spPr>
          <a:xfrm>
            <a:off x="985520" y="2860084"/>
            <a:ext cx="10670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12 : 2                  18 : 2                   15 : 5                 30 : 5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16 : 2                  14 : 2                   20 : 5                 45 :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D5121-830A-4A51-ABEF-E0B702BBD917}"/>
              </a:ext>
            </a:extLst>
          </p:cNvPr>
          <p:cNvSpPr txBox="1"/>
          <p:nvPr/>
        </p:nvSpPr>
        <p:spPr>
          <a:xfrm>
            <a:off x="2432707" y="28600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689667-B1AC-4775-9173-91652F729EB2}"/>
              </a:ext>
            </a:extLst>
          </p:cNvPr>
          <p:cNvSpPr txBox="1"/>
          <p:nvPr/>
        </p:nvSpPr>
        <p:spPr>
          <a:xfrm>
            <a:off x="2427014" y="339869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1326F3-E7B5-4E75-8827-CA37D8EAF648}"/>
              </a:ext>
            </a:extLst>
          </p:cNvPr>
          <p:cNvSpPr txBox="1"/>
          <p:nvPr/>
        </p:nvSpPr>
        <p:spPr>
          <a:xfrm>
            <a:off x="5194300" y="28993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74829F-18FB-446A-9F7F-17B9D401BCC1}"/>
              </a:ext>
            </a:extLst>
          </p:cNvPr>
          <p:cNvSpPr txBox="1"/>
          <p:nvPr/>
        </p:nvSpPr>
        <p:spPr>
          <a:xfrm>
            <a:off x="5181600" y="338255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2024C2-1F4D-4ED9-B3FF-0D71DC693065}"/>
              </a:ext>
            </a:extLst>
          </p:cNvPr>
          <p:cNvSpPr txBox="1"/>
          <p:nvPr/>
        </p:nvSpPr>
        <p:spPr>
          <a:xfrm>
            <a:off x="8123621" y="290171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86FF6A-27A8-423F-A874-1864C398FEF0}"/>
              </a:ext>
            </a:extLst>
          </p:cNvPr>
          <p:cNvSpPr txBox="1"/>
          <p:nvPr/>
        </p:nvSpPr>
        <p:spPr>
          <a:xfrm>
            <a:off x="8161721" y="340971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B62879-9C26-41C9-8850-9092238102C4}"/>
              </a:ext>
            </a:extLst>
          </p:cNvPr>
          <p:cNvSpPr txBox="1"/>
          <p:nvPr/>
        </p:nvSpPr>
        <p:spPr>
          <a:xfrm>
            <a:off x="10719194" y="2899384"/>
            <a:ext cx="129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CD786A-2232-4A21-8FE0-F57AED63708D}"/>
              </a:ext>
            </a:extLst>
          </p:cNvPr>
          <p:cNvSpPr txBox="1"/>
          <p:nvPr/>
        </p:nvSpPr>
        <p:spPr>
          <a:xfrm>
            <a:off x="10769994" y="3356584"/>
            <a:ext cx="129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1D8EFA-7D8E-4569-8BA7-FC907D61E733}"/>
              </a:ext>
            </a:extLst>
          </p:cNvPr>
          <p:cNvSpPr/>
          <p:nvPr/>
        </p:nvSpPr>
        <p:spPr>
          <a:xfrm>
            <a:off x="436880" y="304764"/>
            <a:ext cx="782320" cy="6318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301</Words>
  <Application>Microsoft Office PowerPoint</Application>
  <PresentationFormat>Widescreen</PresentationFormat>
  <Paragraphs>85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2021-07-24T14:21:02Z</dcterms:created>
  <dcterms:modified xsi:type="dcterms:W3CDTF">2021-07-24T15:41:33Z</dcterms:modified>
</cp:coreProperties>
</file>