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9"/>
  </p:notesMasterIdLst>
  <p:sldIdLst>
    <p:sldId id="261" r:id="rId2"/>
    <p:sldId id="300" r:id="rId3"/>
    <p:sldId id="302" r:id="rId4"/>
    <p:sldId id="257" r:id="rId5"/>
    <p:sldId id="303" r:id="rId6"/>
    <p:sldId id="297" r:id="rId7"/>
    <p:sldId id="304" r:id="rId8"/>
    <p:sldId id="290" r:id="rId9"/>
    <p:sldId id="291" r:id="rId10"/>
    <p:sldId id="292" r:id="rId11"/>
    <p:sldId id="293" r:id="rId12"/>
    <p:sldId id="305" r:id="rId13"/>
    <p:sldId id="306" r:id="rId14"/>
    <p:sldId id="308" r:id="rId15"/>
    <p:sldId id="309" r:id="rId16"/>
    <p:sldId id="310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B9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183162-7A19-4523-BBB3-B9D45B2E1CE4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0C28A0-DC40-4F10-80C6-06131FDF2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09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C9295-5238-42C3-8D4E-A29D9107A20A}" type="datetime1">
              <a:rPr lang="en-US" smtClean="0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82422-611D-4CEF-B9E9-0222C237FA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5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251E9-3E65-4385-A64B-CCADBD8CB89D}" type="datetime1">
              <a:rPr lang="en-US" smtClean="0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96F1E-2B21-4651-9A6F-1AB20082B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48400-9052-4B36-BF1E-D57C3FF7A429}" type="datetime1">
              <a:rPr lang="en-US" smtClean="0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97421-5AA6-4367-A160-EDC639F6AD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99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18C07D-DF70-42FD-B11C-8D35D09FF3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538D9-77AC-42A7-95C6-F5F36E856406}" type="datetime1">
              <a:rPr lang="en-US" smtClean="0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93B14-F123-47AD-A9C1-66076EFBC4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6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E4DBD-6274-4CE5-A5A7-785A947E9DC4}" type="datetime1">
              <a:rPr lang="en-US" smtClean="0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25C5F-4F52-4B30-9671-AFA18CE4E5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4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71444-84CE-449B-8C5A-B2331373B81A}" type="datetime1">
              <a:rPr lang="en-US" smtClean="0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8A963-F599-42C6-8D2B-8E93C480E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8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0DB6F-5BBE-426C-A599-1D4464CDCC9D}" type="datetime1">
              <a:rPr lang="en-US" smtClean="0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CB7DD-3965-477E-9FDE-4CD847F117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E59A70-2BFE-469B-8EF5-A844E6AC34B3}" type="datetime1">
              <a:rPr lang="en-US" smtClean="0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6C36C-3951-4525-84D9-BE4C2AB19B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6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E322A-5423-469B-A8A2-BECB1F5708DB}" type="datetime1">
              <a:rPr lang="en-US" smtClean="0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48-6662-4346-B037-DBC5FB69D3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2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AFDEC-465C-41C6-AE14-B30545F99EBD}" type="datetime1">
              <a:rPr lang="en-US" smtClean="0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438CC-D81B-4D4A-9144-A7EFD95CCF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8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6679C-E5CC-402F-A780-04A374AD094A}" type="datetime1">
              <a:rPr lang="en-US" smtClean="0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73A58-1C49-469C-858F-4092C87329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0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3F4631-CCBC-40EF-9261-347BBB7F92DB}" type="datetime1">
              <a:rPr lang="en-US" smtClean="0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32251A-E71A-4FB9-B8B8-84505E06E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4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wmf"/><Relationship Id="rId2" Type="http://schemas.openxmlformats.org/officeDocument/2006/relationships/audio" Target="Bai_thi_phu_my_11102018_data\nhacPPT.mp3" TargetMode="External"/><Relationship Id="rId1" Type="http://schemas.microsoft.com/office/2007/relationships/media" Target="Bai_thi_phu_my_11102018_data\nhacPPT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2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66760" cy="5334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mở đầu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600200" y="3352800"/>
            <a:ext cx="5715000" cy="2209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thư mục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TINHOC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thư mục con là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LOP4C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752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kiến thức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212204"/>
              </p:ext>
            </p:extLst>
          </p:nvPr>
        </p:nvGraphicFramePr>
        <p:xfrm>
          <a:off x="457200" y="1752600"/>
          <a:ext cx="8229600" cy="49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86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 tượng</a:t>
                      </a:r>
                      <a:endParaRPr lang="en-GB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Mở ra chương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trình</a:t>
                      </a:r>
                      <a:endParaRPr lang="en-GB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40">
                <a:tc rowSpan="3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Paint với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bức tranh đã vẽ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40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với văn bản đã soạn thảo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40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PowerPoint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với bài trình chiếu đã soạn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40">
                <a:tc rowSpan="3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Paint với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bức tranh đã vẽ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40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với văn bản đã soạn thảo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40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PowerPoint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với bài trình chiếu đã soạn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40">
                <a:tc rowSpan="3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Paint với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bức tranh đã vẽ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40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với văn bản đã soạn thảo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40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PowerPoint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với bài trình chiếu đã soạn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13112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1066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1295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8077200" y="2590800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8111835" y="3048000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8077200" y="3532905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8077200" y="3990105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8091055" y="4419600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8077200" y="4890655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8077200" y="5327075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8077200" y="5805055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8077200" y="6248400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8077200" y="2590800"/>
            <a:ext cx="3810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091055" y="4419600"/>
            <a:ext cx="381000" cy="40870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077200" y="6248400"/>
            <a:ext cx="3810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9" name="Title 12"/>
          <p:cNvSpPr txBox="1">
            <a:spLocks/>
          </p:cNvSpPr>
          <p:nvPr/>
        </p:nvSpPr>
        <p:spPr bwMode="auto">
          <a:xfrm>
            <a:off x="235527" y="394855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Hoạt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 luyện tập thực hành</a:t>
            </a:r>
          </a:p>
        </p:txBody>
      </p:sp>
      <p:sp>
        <p:nvSpPr>
          <p:cNvPr id="25" name="Text Placeholder 14"/>
          <p:cNvSpPr txBox="1">
            <a:spLocks/>
          </p:cNvSpPr>
          <p:nvPr/>
        </p:nvSpPr>
        <p:spPr bwMode="auto">
          <a:xfrm>
            <a:off x="235527" y="1219200"/>
            <a:ext cx="8382000" cy="4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Nháy đúp vào biểu tượng tệp, quan sát rồi đánh dấu X vào         cuối câu đúng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08365" y="1295400"/>
            <a:ext cx="339435" cy="25631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855" y="-124690"/>
            <a:ext cx="8839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Làm quen với tệp 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14"/>
          <p:cNvSpPr txBox="1">
            <a:spLocks/>
          </p:cNvSpPr>
          <p:nvPr/>
        </p:nvSpPr>
        <p:spPr bwMode="auto">
          <a:xfrm>
            <a:off x="609600" y="1447800"/>
            <a:ext cx="8382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Em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hãy viết phần tên và phần mở rộng của các tệp tương ứng vào bảng sau: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46694"/>
              </p:ext>
            </p:extLst>
          </p:nvPr>
        </p:nvGraphicFramePr>
        <p:xfrm>
          <a:off x="762000" y="2474426"/>
          <a:ext cx="7391400" cy="3148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811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GB" sz="24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 tệp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63">
                <a:tc>
                  <a:txBody>
                    <a:bodyPr/>
                    <a:lstStyle/>
                    <a:p>
                      <a:pPr algn="ctr"/>
                      <a:endParaRPr lang="en-GB" sz="20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 tên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163">
                <a:tc>
                  <a:txBody>
                    <a:bodyPr/>
                    <a:lstStyle/>
                    <a:p>
                      <a:pPr algn="ctr"/>
                      <a:endParaRPr lang="en-GB" sz="20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 mở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rộng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74426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74426"/>
            <a:ext cx="10620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74426"/>
            <a:ext cx="12954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708565" y="3769826"/>
            <a:ext cx="1608138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hinhvuong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21225" y="3846026"/>
            <a:ext cx="1298575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Baisoan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77000" y="3769826"/>
            <a:ext cx="1333500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gioithieu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00400" y="4836626"/>
            <a:ext cx="698500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png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105400" y="4836626"/>
            <a:ext cx="681038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doc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81800" y="4760426"/>
            <a:ext cx="612775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ppt</a:t>
            </a:r>
          </a:p>
        </p:txBody>
      </p:sp>
      <p:sp>
        <p:nvSpPr>
          <p:cNvPr id="21" name="Title 12"/>
          <p:cNvSpPr txBox="1">
            <a:spLocks/>
          </p:cNvSpPr>
          <p:nvPr/>
        </p:nvSpPr>
        <p:spPr bwMode="auto">
          <a:xfrm>
            <a:off x="609600" y="8382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B. Hoạt động luyện tập thực hành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2442244"/>
            <a:ext cx="7391400" cy="31940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2442244"/>
            <a:ext cx="7391400" cy="1092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4455626"/>
            <a:ext cx="7391400" cy="1166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604655" y="2442244"/>
            <a:ext cx="0" cy="3194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41393" y="2474426"/>
            <a:ext cx="0" cy="3194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03820" y="2438400"/>
            <a:ext cx="0" cy="3194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855" y="0"/>
            <a:ext cx="88392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Làm quen với tệp 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9388" y="109538"/>
            <a:ext cx="1295400" cy="10080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" name="Oval 2"/>
          <p:cNvSpPr/>
          <p:nvPr/>
        </p:nvSpPr>
        <p:spPr>
          <a:xfrm>
            <a:off x="539750" y="469900"/>
            <a:ext cx="1008063" cy="7842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900113" y="830263"/>
            <a:ext cx="647700" cy="423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307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6413"/>
            <a:ext cx="4114800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06430" y="1484784"/>
            <a:ext cx="1797418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3524" y="2636912"/>
            <a:ext cx="2664512" cy="110799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0764" y="3810000"/>
            <a:ext cx="1043877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92883" y="4953942"/>
            <a:ext cx="3058851" cy="110799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083" name="Picture 10" descr="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9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990600"/>
            <a:ext cx="105251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285707" y="-1493044"/>
            <a:ext cx="8318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16000" y="188417"/>
            <a:ext cx="5689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Relaxed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3087" name="Picture 12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4756150"/>
            <a:ext cx="233362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nhacPP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254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4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id="{C5F0E932-B44A-46D8-8596-FB1B65C0C1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43700"/>
            <a:ext cx="9144001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AR">
            <a:extLst>
              <a:ext uri="{FF2B5EF4-FFF2-40B4-BE49-F238E27FC236}">
                <a16:creationId xmlns:a16="http://schemas.microsoft.com/office/drawing/2014/main" id="{D332AC8D-C2B7-4193-B8D4-326DE7169BD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0708" y="3414706"/>
            <a:ext cx="6705611" cy="18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R">
            <a:extLst>
              <a:ext uri="{FF2B5EF4-FFF2-40B4-BE49-F238E27FC236}">
                <a16:creationId xmlns:a16="http://schemas.microsoft.com/office/drawing/2014/main" id="{EA3590F3-4B1C-4515-91DF-AE5FE832A3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57591" y="3419432"/>
            <a:ext cx="6696159" cy="18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AR">
            <a:extLst>
              <a:ext uri="{FF2B5EF4-FFF2-40B4-BE49-F238E27FC236}">
                <a16:creationId xmlns:a16="http://schemas.microsoft.com/office/drawing/2014/main" id="{397FF0D9-8D6E-4BFD-A95B-9D49DA3470E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B9D864-DCA5-48D5-8FD2-8997DFEB5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2" y="1677779"/>
            <a:ext cx="800105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pPr algn="ctr" eaLnBrk="1" hangingPunct="1"/>
            <a:endParaRPr lang="en-US" alt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</a:rPr>
              <a:t>Có 3 câu hỏi, mỗi câu hỏi có 4 phương án lựa chọn (A, B, C). Nhiệm vụ của các bạn là hãy lựa chọn đáp án đúng nhất trong các đáp án trên.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97E03A4F-06A3-4372-82A6-254C058C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66"/>
              </a:gs>
              <a:gs pos="100000">
                <a:srgbClr val="0000D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ai nhanh, ai đúng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0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76152" y="4142510"/>
            <a:ext cx="5772448" cy="555626"/>
            <a:chOff x="68" y="1934"/>
            <a:chExt cx="4751" cy="350"/>
          </a:xfrm>
        </p:grpSpPr>
        <p:sp>
          <p:nvSpPr>
            <p:cNvPr id="38943" name="Rectangle 4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196" cy="291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68" y="1934"/>
              <a:ext cx="4751" cy="32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 3 phần</a:t>
              </a:r>
            </a:p>
          </p:txBody>
        </p:sp>
      </p:grpSp>
      <p:sp>
        <p:nvSpPr>
          <p:cNvPr id="38916" name="Text Box 12"/>
          <p:cNvSpPr txBox="1">
            <a:spLocks noChangeArrowheads="1"/>
          </p:cNvSpPr>
          <p:nvPr/>
        </p:nvSpPr>
        <p:spPr bwMode="auto">
          <a:xfrm>
            <a:off x="1066800" y="1157291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8917" name="Picture 13" descr="be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9" y="-114298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357330" y="1409900"/>
            <a:ext cx="6248400" cy="1017761"/>
            <a:chOff x="186" y="-1392"/>
            <a:chExt cx="4918" cy="6867"/>
          </a:xfrm>
        </p:grpSpPr>
        <p:sp>
          <p:nvSpPr>
            <p:cNvPr id="38941" name="Rectangle 18" descr="Parchment"/>
            <p:cNvSpPr>
              <a:spLocks noChangeArrowheads="1"/>
            </p:cNvSpPr>
            <p:nvPr/>
          </p:nvSpPr>
          <p:spPr bwMode="auto">
            <a:xfrm>
              <a:off x="4569" y="411"/>
              <a:ext cx="113" cy="2312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186" y="-1392"/>
              <a:ext cx="4918" cy="6867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Câu 1</a:t>
              </a:r>
              <a:r>
                <a:rPr lang="en-US" sz="32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 tệp bao gồm </a:t>
              </a:r>
            </a:p>
            <a:p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999903" y="2580605"/>
            <a:ext cx="5772526" cy="1408495"/>
            <a:chOff x="98" y="1673"/>
            <a:chExt cx="6172" cy="529"/>
          </a:xfrm>
        </p:grpSpPr>
        <p:sp>
          <p:nvSpPr>
            <p:cNvPr id="3893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121" cy="184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48" y="2001"/>
              <a:ext cx="6122" cy="19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 phần là phần tên và phần mở rộng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AutoShape 25" descr="Water droplets"/>
            <p:cNvSpPr>
              <a:spLocks noChangeArrowheads="1"/>
            </p:cNvSpPr>
            <p:nvPr/>
          </p:nvSpPr>
          <p:spPr bwMode="auto">
            <a:xfrm>
              <a:off x="98" y="1673"/>
              <a:ext cx="6172" cy="19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 có 1 phần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071670" y="4929198"/>
            <a:ext cx="2127871" cy="579438"/>
            <a:chOff x="142" y="1934"/>
            <a:chExt cx="4787" cy="365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416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934"/>
              <a:ext cx="4757" cy="36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1066800" y="142852"/>
            <a:ext cx="7620000" cy="800708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 NHANH AI ĐÚNG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" name="Picture 91" descr="3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5338" y="0"/>
            <a:ext cx="928663" cy="1071546"/>
          </a:xfrm>
          <a:prstGeom prst="rect">
            <a:avLst/>
          </a:prstGeom>
          <a:noFill/>
        </p:spPr>
      </p:pic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6929454" y="5143512"/>
            <a:ext cx="1285884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7072330" y="5072074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7000892" y="5072074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7072330" y="5143512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7000892" y="5072074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7072330" y="5072074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2225614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0212" y="3846591"/>
            <a:ext cx="5772448" cy="555626"/>
            <a:chOff x="68" y="1934"/>
            <a:chExt cx="4751" cy="350"/>
          </a:xfrm>
        </p:grpSpPr>
        <p:sp>
          <p:nvSpPr>
            <p:cNvPr id="38943" name="Rectangle 4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196" cy="291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68" y="1934"/>
              <a:ext cx="4751" cy="32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alt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 hai đều sai</a:t>
              </a: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916" name="Text Box 12"/>
          <p:cNvSpPr txBox="1">
            <a:spLocks noChangeArrowheads="1"/>
          </p:cNvSpPr>
          <p:nvPr/>
        </p:nvSpPr>
        <p:spPr bwMode="auto">
          <a:xfrm>
            <a:off x="1066800" y="1157291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8917" name="Picture 13" descr="be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9" y="-114298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904923" y="968974"/>
            <a:ext cx="6491069" cy="1736582"/>
            <a:chOff x="617" y="-4367"/>
            <a:chExt cx="5109" cy="11717"/>
          </a:xfrm>
        </p:grpSpPr>
        <p:sp>
          <p:nvSpPr>
            <p:cNvPr id="38941" name="Rectangle 18" descr="Parchment"/>
            <p:cNvSpPr>
              <a:spLocks noChangeArrowheads="1"/>
            </p:cNvSpPr>
            <p:nvPr/>
          </p:nvSpPr>
          <p:spPr bwMode="auto">
            <a:xfrm>
              <a:off x="4569" y="411"/>
              <a:ext cx="113" cy="2312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617" y="-4367"/>
              <a:ext cx="5109" cy="1171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Câu 2</a:t>
              </a:r>
              <a:r>
                <a:rPr lang="en-US" sz="32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 tệp được đặt</a:t>
              </a:r>
              <a:endPara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64743" y="2302392"/>
            <a:ext cx="5791232" cy="1408495"/>
            <a:chOff x="98" y="1673"/>
            <a:chExt cx="6192" cy="529"/>
          </a:xfrm>
        </p:grpSpPr>
        <p:sp>
          <p:nvSpPr>
            <p:cNvPr id="3893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121" cy="184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68" y="1953"/>
              <a:ext cx="6122" cy="19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 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 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AutoShape 25" descr="Water droplets"/>
            <p:cNvSpPr>
              <a:spLocks noChangeArrowheads="1"/>
            </p:cNvSpPr>
            <p:nvPr/>
          </p:nvSpPr>
          <p:spPr bwMode="auto">
            <a:xfrm>
              <a:off x="98" y="1673"/>
              <a:ext cx="6172" cy="19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alt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 nhau</a:t>
              </a: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071670" y="4929198"/>
            <a:ext cx="2127871" cy="579438"/>
            <a:chOff x="142" y="1934"/>
            <a:chExt cx="4787" cy="365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416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934"/>
              <a:ext cx="4757" cy="36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1066800" y="142852"/>
            <a:ext cx="7620000" cy="800708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 NHANH AI ĐÚNG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" name="Picture 91" descr="3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5338" y="0"/>
            <a:ext cx="928663" cy="1071546"/>
          </a:xfrm>
          <a:prstGeom prst="rect">
            <a:avLst/>
          </a:prstGeom>
          <a:noFill/>
        </p:spPr>
      </p:pic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6929454" y="5143512"/>
            <a:ext cx="1285884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7072330" y="5072074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7000892" y="5072074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7072330" y="5143512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7000892" y="5072074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7072330" y="5072074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7004445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0212" y="3824366"/>
            <a:ext cx="6238084" cy="577851"/>
            <a:chOff x="68" y="1920"/>
            <a:chExt cx="4730" cy="364"/>
          </a:xfrm>
        </p:grpSpPr>
        <p:sp>
          <p:nvSpPr>
            <p:cNvPr id="38943" name="Rectangle 4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196" cy="291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68" y="1920"/>
              <a:ext cx="4730" cy="32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alt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 tệp và nhiều thư mục con khác nhau</a:t>
              </a: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916" name="Text Box 12"/>
          <p:cNvSpPr txBox="1">
            <a:spLocks noChangeArrowheads="1"/>
          </p:cNvSpPr>
          <p:nvPr/>
        </p:nvSpPr>
        <p:spPr bwMode="auto">
          <a:xfrm>
            <a:off x="1066800" y="1157291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8917" name="Picture 13" descr="be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9" y="-114298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904923" y="968974"/>
            <a:ext cx="6491069" cy="1736582"/>
            <a:chOff x="617" y="-4367"/>
            <a:chExt cx="5109" cy="11717"/>
          </a:xfrm>
        </p:grpSpPr>
        <p:sp>
          <p:nvSpPr>
            <p:cNvPr id="38941" name="Rectangle 18" descr="Parchment"/>
            <p:cNvSpPr>
              <a:spLocks noChangeArrowheads="1"/>
            </p:cNvSpPr>
            <p:nvPr/>
          </p:nvSpPr>
          <p:spPr bwMode="auto">
            <a:xfrm>
              <a:off x="4569" y="411"/>
              <a:ext cx="113" cy="2312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617" y="-4367"/>
              <a:ext cx="5109" cy="1171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Câu 3</a:t>
              </a:r>
              <a:r>
                <a:rPr lang="en-US" sz="32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 mục có thể chứa</a:t>
              </a:r>
              <a:endPara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64743" y="2302392"/>
            <a:ext cx="5791232" cy="1408495"/>
            <a:chOff x="98" y="1673"/>
            <a:chExt cx="6192" cy="529"/>
          </a:xfrm>
        </p:grpSpPr>
        <p:sp>
          <p:nvSpPr>
            <p:cNvPr id="3893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121" cy="184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68" y="1953"/>
              <a:ext cx="6122" cy="19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 thư mục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AutoShape 25" descr="Water droplets"/>
            <p:cNvSpPr>
              <a:spLocks noChangeArrowheads="1"/>
            </p:cNvSpPr>
            <p:nvPr/>
          </p:nvSpPr>
          <p:spPr bwMode="auto">
            <a:xfrm>
              <a:off x="98" y="1673"/>
              <a:ext cx="6172" cy="19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alt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 tệp</a:t>
              </a: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071670" y="4929198"/>
            <a:ext cx="2127871" cy="579438"/>
            <a:chOff x="142" y="1934"/>
            <a:chExt cx="4787" cy="365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416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934"/>
              <a:ext cx="4757" cy="36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1066800" y="142852"/>
            <a:ext cx="7620000" cy="800708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 NHANH AI ĐÚNG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" name="Picture 91" descr="3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5338" y="0"/>
            <a:ext cx="928663" cy="1071546"/>
          </a:xfrm>
          <a:prstGeom prst="rect">
            <a:avLst/>
          </a:prstGeom>
          <a:noFill/>
        </p:spPr>
      </p:pic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6929454" y="5143512"/>
            <a:ext cx="1285884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7072330" y="5072074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7000892" y="5072074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7072330" y="5143512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7000892" y="5072074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7072330" y="5072074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553927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5366"/>
            <a:ext cx="1143000" cy="106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9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2"/>
          <p:cNvSpPr>
            <a:spLocks noGrp="1"/>
          </p:cNvSpPr>
          <p:nvPr>
            <p:ph type="title"/>
          </p:nvPr>
        </p:nvSpPr>
        <p:spPr>
          <a:xfrm>
            <a:off x="124690" y="1246910"/>
            <a:ext cx="766676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Hoạt động hình thành kiến thức mới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half" idx="2"/>
          </p:nvPr>
        </p:nvSpPr>
        <p:spPr>
          <a:xfrm>
            <a:off x="152400" y="2057400"/>
            <a:ext cx="8686800" cy="990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Soanthao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Trinhchieu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Ve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152400" y="2895600"/>
            <a:ext cx="8763000" cy="1371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Baisoan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55" y="655999"/>
            <a:ext cx="8839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Làm quen với tệp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Placeholder 14"/>
          <p:cNvSpPr txBox="1">
            <a:spLocks/>
          </p:cNvSpPr>
          <p:nvPr/>
        </p:nvSpPr>
        <p:spPr bwMode="auto">
          <a:xfrm>
            <a:off x="138545" y="1563112"/>
            <a:ext cx="4040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1.Tạo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16"/>
          <p:cNvSpPr txBox="1">
            <a:spLocks/>
          </p:cNvSpPr>
          <p:nvPr/>
        </p:nvSpPr>
        <p:spPr bwMode="auto">
          <a:xfrm>
            <a:off x="2667000" y="41910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itchFamily="34" charset="0"/>
              <a:buNone/>
            </a:pP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None/>
            </a:pP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None/>
            </a:pP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None/>
            </a:pP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r">
              <a:spcBef>
                <a:spcPts val="0"/>
              </a:spcBef>
              <a:buFont typeface="Arial" pitchFamily="34" charset="0"/>
              <a:buNone/>
            </a:pP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7" grpId="0" build="p"/>
      <p:bldP spid="1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149730" y="3810000"/>
            <a:ext cx="88857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Hinhvuong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114300" y="4724400"/>
            <a:ext cx="9029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Gioithieu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Placeholder 14"/>
          <p:cNvSpPr txBox="1">
            <a:spLocks/>
          </p:cNvSpPr>
          <p:nvPr/>
        </p:nvSpPr>
        <p:spPr bwMode="auto">
          <a:xfrm>
            <a:off x="149730" y="1149411"/>
            <a:ext cx="4040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1.Tạo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509" y="-64904"/>
            <a:ext cx="8839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Làm quen với tệp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149730" y="682336"/>
            <a:ext cx="766676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Hoạt động hình thành kiến thức mới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4294967295"/>
          </p:nvPr>
        </p:nvSpPr>
        <p:spPr>
          <a:xfrm>
            <a:off x="152400" y="1752600"/>
            <a:ext cx="8686800" cy="9906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Soanthao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Trinhchieu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Ve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sz="quarter" idx="4294967295"/>
          </p:nvPr>
        </p:nvSpPr>
        <p:spPr>
          <a:xfrm>
            <a:off x="152400" y="2590800"/>
            <a:ext cx="8763000" cy="13716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Baisoan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2"/>
          <p:cNvSpPr>
            <a:spLocks noGrp="1"/>
          </p:cNvSpPr>
          <p:nvPr>
            <p:ph type="title"/>
          </p:nvPr>
        </p:nvSpPr>
        <p:spPr>
          <a:xfrm>
            <a:off x="34637" y="427399"/>
            <a:ext cx="766676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Hoạt động hình thành kiến thức mới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76200" y="1600200"/>
            <a:ext cx="6019800" cy="8382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B50B9D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2130" y="0"/>
            <a:ext cx="99187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705600" y="3143028"/>
            <a:ext cx="1752600" cy="4616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31200" y="2097289"/>
            <a:ext cx="1750800" cy="4616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Text Placeholder 14"/>
          <p:cNvSpPr txBox="1">
            <a:spLocks/>
          </p:cNvSpPr>
          <p:nvPr/>
        </p:nvSpPr>
        <p:spPr bwMode="auto">
          <a:xfrm>
            <a:off x="76200" y="1099189"/>
            <a:ext cx="541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6400800" cy="449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447800" y="3962400"/>
            <a:ext cx="2895600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447800" y="5257800"/>
            <a:ext cx="2895600" cy="1066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553200" y="838200"/>
            <a:ext cx="2514600" cy="83099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B50B9D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81800" y="4188767"/>
            <a:ext cx="1676400" cy="4616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47800" y="6144904"/>
            <a:ext cx="2895600" cy="304800"/>
          </a:xfrm>
          <a:prstGeom prst="rect">
            <a:avLst/>
          </a:prstGeom>
          <a:noFill/>
          <a:ln>
            <a:solidFill>
              <a:srgbClr val="B50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377346" y="1449314"/>
            <a:ext cx="3175854" cy="66495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343400" y="2232586"/>
            <a:ext cx="2287800" cy="197717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303594" y="3409664"/>
            <a:ext cx="2402006" cy="22860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343400" y="4324064"/>
            <a:ext cx="2438400" cy="1877704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553200" y="5386842"/>
            <a:ext cx="25908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thư </a:t>
            </a:r>
            <a:r>
              <a:rPr lang="en-GB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 tệp và </a:t>
            </a:r>
            <a:r>
              <a:rPr lang="en-GB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 </a:t>
            </a:r>
            <a:r>
              <a:rPr lang="en-GB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855" y="-76200"/>
            <a:ext cx="8839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Làm quen với tệp 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Placeholder 14"/>
          <p:cNvSpPr txBox="1">
            <a:spLocks/>
          </p:cNvSpPr>
          <p:nvPr/>
        </p:nvSpPr>
        <p:spPr bwMode="auto">
          <a:xfrm>
            <a:off x="76200" y="685800"/>
            <a:ext cx="4040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1.Tạo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Placeholder 14"/>
          <p:cNvSpPr txBox="1">
            <a:spLocks/>
          </p:cNvSpPr>
          <p:nvPr/>
        </p:nvSpPr>
        <p:spPr bwMode="auto">
          <a:xfrm>
            <a:off x="0" y="2133600"/>
            <a:ext cx="541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0" y="2819400"/>
            <a:ext cx="4267200" cy="3840163"/>
          </a:xfrm>
        </p:spPr>
        <p:txBody>
          <a:bodyPr>
            <a:normAutofit/>
          </a:bodyPr>
          <a:lstStyle/>
          <a:p>
            <a:pPr algn="just" eaLnBrk="1" hangingPunct="1">
              <a:buFont typeface="Arial" pitchFamily="34" charset="0"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Điền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B50B9D"/>
                </a:solidFill>
                <a:latin typeface="Times New Roman" pitchFamily="18" charset="0"/>
                <a:cs typeface="Times New Roman" pitchFamily="18" charset="0"/>
              </a:rPr>
              <a:t>HOCTAP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2800" dirty="0" smtClean="0">
              <a:solidFill>
                <a:srgbClr val="B50B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734931"/>
              </p:ext>
            </p:extLst>
          </p:nvPr>
        </p:nvGraphicFramePr>
        <p:xfrm>
          <a:off x="381000" y="4267200"/>
          <a:ext cx="61722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mục</a:t>
                      </a:r>
                      <a:endParaRPr lang="en-GB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endParaRPr lang="en-GB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endParaRPr lang="en-GB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830774"/>
              </p:ext>
            </p:extLst>
          </p:nvPr>
        </p:nvGraphicFramePr>
        <p:xfrm>
          <a:off x="381000" y="4267200"/>
          <a:ext cx="61722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mục</a:t>
                      </a:r>
                      <a:endParaRPr lang="en-GB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endParaRPr lang="en-GB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Soanthao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Baisoan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Trinhchieu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Gioithieu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Hinhvuong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3516" y="-6184"/>
            <a:ext cx="4770484" cy="4197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-30116" y="0"/>
            <a:ext cx="437351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Làm quen với tệp </a:t>
            </a:r>
            <a:endParaRPr lang="en-US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1170710" y="528935"/>
            <a:ext cx="7592290" cy="4038600"/>
          </a:xfrm>
          <a:prstGeom prst="rect">
            <a:avLst/>
          </a:prstGeom>
          <a:noFill/>
        </p:spPr>
      </p:pic>
      <p:sp>
        <p:nvSpPr>
          <p:cNvPr id="172047" name="Text Box 15"/>
          <p:cNvSpPr txBox="1">
            <a:spLocks noChangeArrowheads="1"/>
          </p:cNvSpPr>
          <p:nvPr/>
        </p:nvSpPr>
        <p:spPr bwMode="ltGray">
          <a:xfrm>
            <a:off x="-48490" y="-53929"/>
            <a:ext cx="918902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Trong thư mục tài liệu có chứa các thư mục và các tệp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ltGray">
          <a:xfrm>
            <a:off x="1094510" y="1976735"/>
            <a:ext cx="3248890" cy="259080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72049" name="Text Box 17"/>
          <p:cNvSpPr txBox="1">
            <a:spLocks noChangeArrowheads="1"/>
          </p:cNvSpPr>
          <p:nvPr/>
        </p:nvSpPr>
        <p:spPr bwMode="ltGray">
          <a:xfrm>
            <a:off x="62345" y="4948535"/>
            <a:ext cx="838200" cy="46166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ltGray">
          <a:xfrm>
            <a:off x="7848600" y="1976735"/>
            <a:ext cx="990600" cy="259080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ltGray">
          <a:xfrm>
            <a:off x="2438400" y="4643735"/>
            <a:ext cx="4038600" cy="461665"/>
          </a:xfrm>
          <a:prstGeom prst="rect">
            <a:avLst/>
          </a:prstGeom>
          <a:noFill/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52" name="Line 20"/>
          <p:cNvSpPr>
            <a:spLocks noChangeShapeType="1"/>
          </p:cNvSpPr>
          <p:nvPr/>
        </p:nvSpPr>
        <p:spPr bwMode="ltGray">
          <a:xfrm flipH="1">
            <a:off x="381000" y="4567535"/>
            <a:ext cx="1295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ltGray">
          <a:xfrm flipH="1">
            <a:off x="6477000" y="4567535"/>
            <a:ext cx="17526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ltGray">
          <a:xfrm>
            <a:off x="1094510" y="528935"/>
            <a:ext cx="3262745" cy="1447800"/>
          </a:xfrm>
          <a:prstGeom prst="rect">
            <a:avLst/>
          </a:prstGeom>
          <a:noFill/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ltGray">
          <a:xfrm>
            <a:off x="13855" y="986135"/>
            <a:ext cx="838200" cy="83099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ltGray">
          <a:xfrm>
            <a:off x="838200" y="1489051"/>
            <a:ext cx="332510" cy="2601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1143001" y="5181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khác biệt giữa thư mục và tệp?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3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8" grpId="0" animBg="1"/>
      <p:bldP spid="172049" grpId="0" animBg="1"/>
      <p:bldP spid="172050" grpId="0" animBg="1"/>
      <p:bldP spid="172051" grpId="0" animBg="1"/>
      <p:bldP spid="172052" grpId="0" animBg="1"/>
      <p:bldP spid="172057" grpId="0" animBg="1"/>
      <p:bldP spid="18" grpId="0" animBg="1"/>
      <p:bldP spid="19" grpId="0" animBg="1"/>
      <p:bldP spid="2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1170710" y="528935"/>
            <a:ext cx="7592290" cy="4038600"/>
          </a:xfrm>
          <a:prstGeom prst="rect">
            <a:avLst/>
          </a:prstGeom>
          <a:noFill/>
        </p:spPr>
      </p:pic>
      <p:sp>
        <p:nvSpPr>
          <p:cNvPr id="172047" name="Text Box 15"/>
          <p:cNvSpPr txBox="1">
            <a:spLocks noChangeArrowheads="1"/>
          </p:cNvSpPr>
          <p:nvPr/>
        </p:nvSpPr>
        <p:spPr bwMode="ltGray">
          <a:xfrm>
            <a:off x="-48490" y="-53929"/>
            <a:ext cx="918902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Trong thư mục tài liệu có chứa các thư mục và các tệp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ltGray">
          <a:xfrm>
            <a:off x="1094510" y="1976735"/>
            <a:ext cx="3248890" cy="259080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72049" name="Text Box 17"/>
          <p:cNvSpPr txBox="1">
            <a:spLocks noChangeArrowheads="1"/>
          </p:cNvSpPr>
          <p:nvPr/>
        </p:nvSpPr>
        <p:spPr bwMode="ltGray">
          <a:xfrm>
            <a:off x="13855" y="4283757"/>
            <a:ext cx="838200" cy="46166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</a:p>
        </p:txBody>
      </p:sp>
      <p:sp>
        <p:nvSpPr>
          <p:cNvPr id="172052" name="Line 20"/>
          <p:cNvSpPr>
            <a:spLocks noChangeShapeType="1"/>
          </p:cNvSpPr>
          <p:nvPr/>
        </p:nvSpPr>
        <p:spPr bwMode="ltGray">
          <a:xfrm flipH="1">
            <a:off x="356755" y="3733800"/>
            <a:ext cx="737755" cy="5499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ltGray">
          <a:xfrm>
            <a:off x="1094510" y="528935"/>
            <a:ext cx="3262745" cy="1447800"/>
          </a:xfrm>
          <a:prstGeom prst="rect">
            <a:avLst/>
          </a:prstGeom>
          <a:noFill/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ltGray">
          <a:xfrm>
            <a:off x="13855" y="986135"/>
            <a:ext cx="838200" cy="83099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ltGray">
          <a:xfrm>
            <a:off x="838200" y="1489051"/>
            <a:ext cx="332510" cy="2601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356755" y="4804130"/>
            <a:ext cx="8406245" cy="834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 tên của thư </a:t>
            </a:r>
            <a:r>
              <a:rPr lang="en-GB" sz="2400" b="1" i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 có 1 phần, còn tệp thì thì có 2 phần</a:t>
            </a:r>
            <a:endParaRPr lang="en-GB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1450" y="0"/>
            <a:ext cx="1352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Placeholder 14"/>
          <p:cNvSpPr txBox="1">
            <a:spLocks/>
          </p:cNvSpPr>
          <p:nvPr/>
        </p:nvSpPr>
        <p:spPr bwMode="auto">
          <a:xfrm>
            <a:off x="152400" y="1874837"/>
            <a:ext cx="541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7965" y="-762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 smtClean="0">
                <a:solidFill>
                  <a:srgbClr val="B50B9D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smtClean="0">
                <a:solidFill>
                  <a:srgbClr val="B50B9D"/>
                </a:solidFill>
                <a:latin typeface="Times New Roman" pitchFamily="18" charset="0"/>
                <a:cs typeface="Times New Roman" pitchFamily="18" charset="0"/>
              </a:rPr>
              <a:t> Tư </a:t>
            </a:r>
            <a:r>
              <a:rPr lang="en-US" sz="2400" b="1" err="1" smtClean="0">
                <a:solidFill>
                  <a:srgbClr val="B50B9D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solidFill>
                  <a:srgbClr val="B50B9D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400" b="1" dirty="0" err="1" smtClean="0">
                <a:solidFill>
                  <a:srgbClr val="B50B9D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B50B9D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err="1" smtClean="0">
                <a:solidFill>
                  <a:srgbClr val="B50B9D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smtClean="0">
                <a:solidFill>
                  <a:srgbClr val="B50B9D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2400" b="1" dirty="0" smtClean="0">
              <a:solidFill>
                <a:srgbClr val="B50B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1" descr="Untitl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2560" y="2441232"/>
            <a:ext cx="1204140" cy="144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9"/>
          <p:cNvSpPr txBox="1">
            <a:spLocks/>
          </p:cNvSpPr>
          <p:nvPr/>
        </p:nvSpPr>
        <p:spPr bwMode="auto">
          <a:xfrm>
            <a:off x="1905000" y="3246437"/>
            <a:ext cx="8229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baisoan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doc</a:t>
            </a:r>
          </a:p>
        </p:txBody>
      </p:sp>
      <p:sp>
        <p:nvSpPr>
          <p:cNvPr id="15" name="Left Brace 14"/>
          <p:cNvSpPr/>
          <p:nvPr/>
        </p:nvSpPr>
        <p:spPr>
          <a:xfrm rot="16200000">
            <a:off x="2509271" y="3612582"/>
            <a:ext cx="609600" cy="139238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Left Brace 15"/>
          <p:cNvSpPr/>
          <p:nvPr/>
        </p:nvSpPr>
        <p:spPr>
          <a:xfrm rot="16200000">
            <a:off x="3721546" y="3986652"/>
            <a:ext cx="609600" cy="64424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04916" y="5299372"/>
            <a:ext cx="1252266" cy="4616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133716" y="5299372"/>
            <a:ext cx="1920719" cy="4616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7" idx="0"/>
            <a:endCxn id="15" idx="1"/>
          </p:cNvCxnSpPr>
          <p:nvPr/>
        </p:nvCxnSpPr>
        <p:spPr>
          <a:xfrm rot="16200000" flipV="1">
            <a:off x="2529660" y="4897983"/>
            <a:ext cx="685800" cy="1169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1"/>
          </p:cNvCxnSpPr>
          <p:nvPr/>
        </p:nvCxnSpPr>
        <p:spPr>
          <a:xfrm rot="10800000">
            <a:off x="4026346" y="4613572"/>
            <a:ext cx="943046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855" y="609600"/>
            <a:ext cx="8839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Làm quen với tệp 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Placeholder 14"/>
          <p:cNvSpPr txBox="1">
            <a:spLocks/>
          </p:cNvSpPr>
          <p:nvPr/>
        </p:nvSpPr>
        <p:spPr bwMode="auto">
          <a:xfrm>
            <a:off x="150812" y="1493837"/>
            <a:ext cx="4040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1.Tạo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le 12"/>
          <p:cNvSpPr>
            <a:spLocks noGrp="1"/>
          </p:cNvSpPr>
          <p:nvPr>
            <p:ph type="title"/>
          </p:nvPr>
        </p:nvSpPr>
        <p:spPr>
          <a:xfrm>
            <a:off x="124690" y="1191490"/>
            <a:ext cx="766676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Hoạt động hình thành kiến thức mới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876800" y="2590800"/>
            <a:ext cx="3888733" cy="1676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 thư </a:t>
            </a:r>
            <a:r>
              <a:rPr lang="en-GB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GB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 tệp và </a:t>
            </a:r>
            <a:r>
              <a:rPr lang="en-GB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 </a:t>
            </a:r>
            <a:r>
              <a:rPr lang="en-GB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endParaRPr lang="en-GB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2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Placeholder 14"/>
          <p:cNvSpPr txBox="1">
            <a:spLocks/>
          </p:cNvSpPr>
          <p:nvPr/>
        </p:nvSpPr>
        <p:spPr bwMode="auto">
          <a:xfrm>
            <a:off x="235527" y="1570037"/>
            <a:ext cx="8382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mở thư mục HOCTAP đã tạo ở hoạt động 1, mục A rồi thực hiện các yêu cầu sau:</a:t>
            </a:r>
          </a:p>
        </p:txBody>
      </p:sp>
      <p:sp>
        <p:nvSpPr>
          <p:cNvPr id="7" name="Title 12"/>
          <p:cNvSpPr txBox="1">
            <a:spLocks/>
          </p:cNvSpPr>
          <p:nvPr/>
        </p:nvSpPr>
        <p:spPr bwMode="auto">
          <a:xfrm>
            <a:off x="228600" y="914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B. Hoạt động luyện tập thực hành</a:t>
            </a:r>
          </a:p>
        </p:txBody>
      </p:sp>
      <p:sp>
        <p:nvSpPr>
          <p:cNvPr id="9" name="Rectangle 8"/>
          <p:cNvSpPr/>
          <p:nvPr/>
        </p:nvSpPr>
        <p:spPr>
          <a:xfrm>
            <a:off x="13855" y="0"/>
            <a:ext cx="8839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Làm quen với tệp 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828</Words>
  <Application>Microsoft Office PowerPoint</Application>
  <PresentationFormat>On-screen Show (4:3)</PresentationFormat>
  <Paragraphs>148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.VnArial</vt:lpstr>
      <vt:lpstr>.VnTimeH</vt:lpstr>
      <vt:lpstr>Arial</vt:lpstr>
      <vt:lpstr>Calibri</vt:lpstr>
      <vt:lpstr>Calibri Light</vt:lpstr>
      <vt:lpstr>Times New Roman</vt:lpstr>
      <vt:lpstr>Wingdings</vt:lpstr>
      <vt:lpstr>Office Theme</vt:lpstr>
      <vt:lpstr>Hoạt động mở đầu</vt:lpstr>
      <vt:lpstr>A. Hoạt động hình thành kiến thức mới</vt:lpstr>
      <vt:lpstr>A. Hoạt động hình thành kiến thức mới</vt:lpstr>
      <vt:lpstr>A. Hoạt động hình thành kiến thức mới</vt:lpstr>
      <vt:lpstr>PowerPoint Presentation</vt:lpstr>
      <vt:lpstr>PowerPoint Presentation</vt:lpstr>
      <vt:lpstr>PowerPoint Presentation</vt:lpstr>
      <vt:lpstr>A. Hoạt động hình thành kiến thức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THƯ ĐIỆN TỬ</dc:title>
  <dc:creator>User</dc:creator>
  <cp:lastModifiedBy>Admin</cp:lastModifiedBy>
  <cp:revision>153</cp:revision>
  <dcterms:created xsi:type="dcterms:W3CDTF">2017-09-12T01:40:07Z</dcterms:created>
  <dcterms:modified xsi:type="dcterms:W3CDTF">2021-10-06T04:45:38Z</dcterms:modified>
</cp:coreProperties>
</file>