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11"/>
  </p:notesMasterIdLst>
  <p:sldIdLst>
    <p:sldId id="269" r:id="rId4"/>
    <p:sldId id="271" r:id="rId5"/>
    <p:sldId id="285" r:id="rId6"/>
    <p:sldId id="286" r:id="rId7"/>
    <p:sldId id="287" r:id="rId8"/>
    <p:sldId id="288" r:id="rId9"/>
    <p:sldId id="272" r:id="rId10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3689" autoAdjust="0"/>
  </p:normalViewPr>
  <p:slideViewPr>
    <p:cSldViewPr>
      <p:cViewPr varScale="1">
        <p:scale>
          <a:sx n="47" d="100"/>
          <a:sy n="47" d="100"/>
        </p:scale>
        <p:origin x="78" y="40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11/25/2024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11/25/2024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11/25/2024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AN THÁI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13832" y="4343403"/>
            <a:ext cx="14569941" cy="162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TOÁN 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 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 HAI BƯỚC TÍNH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 </a:t>
            </a:r>
            <a:endParaRPr lang="en-US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9452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75237" y="-33150"/>
            <a:ext cx="6126164" cy="1198467"/>
            <a:chOff x="4606037" y="27809"/>
            <a:chExt cx="6022794" cy="1198466"/>
          </a:xfrm>
        </p:grpSpPr>
        <p:sp>
          <p:nvSpPr>
            <p:cNvPr id="5" name="TextBox 4"/>
            <p:cNvSpPr txBox="1"/>
            <p:nvPr/>
          </p:nvSpPr>
          <p:spPr>
            <a:xfrm>
              <a:off x="4606037" y="27809"/>
              <a:ext cx="6022794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25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2641" y="641501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u="sng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051719" y="2264966"/>
            <a:ext cx="14554200" cy="2362662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toán 1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bông hoa cúc. Số bông hoa hồng có nhiều hơn hoa cúc là 2 bông. Hỏi:</a:t>
            </a:r>
          </a:p>
          <a:p>
            <a:pPr marL="726262" indent="-726262" defTabSz="1451087" fontAlgn="auto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bao nhiêu bông hoa hồng?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26262" indent="-726262" defTabSz="1451087" fontAlgn="auto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bao nhiêu bông hoa hồng và hoa cúc?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3" t="20745" r="42011" b="73850"/>
          <a:stretch/>
        </p:blipFill>
        <p:spPr bwMode="auto">
          <a:xfrm>
            <a:off x="1085944" y="1411939"/>
            <a:ext cx="2431143" cy="101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4067" y="45665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0810" y="5400526"/>
            <a:ext cx="518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bông hoa hồng có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4433" y="6351657"/>
            <a:ext cx="3262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+ 2 = 7 (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766719" y="4935995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461283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5607040"/>
            <a:ext cx="22120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Hoa cúc: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6817846"/>
            <a:ext cx="2285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Hoa hồng: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645350" y="5406985"/>
            <a:ext cx="2131318" cy="639232"/>
            <a:chOff x="2347119" y="5303728"/>
            <a:chExt cx="2131318" cy="639232"/>
          </a:xfrm>
        </p:grpSpPr>
        <p:grpSp>
          <p:nvGrpSpPr>
            <p:cNvPr id="14" name="Group 13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5881" y="5303728"/>
              <a:ext cx="1213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645350" y="6525966"/>
            <a:ext cx="3359369" cy="761536"/>
            <a:chOff x="2347119" y="6422709"/>
            <a:chExt cx="3359369" cy="761536"/>
          </a:xfrm>
        </p:grpSpPr>
        <p:grpSp>
          <p:nvGrpSpPr>
            <p:cNvPr id="31" name="Group 30"/>
            <p:cNvGrpSpPr/>
            <p:nvPr/>
          </p:nvGrpSpPr>
          <p:grpSpPr>
            <a:xfrm>
              <a:off x="2347119" y="6952223"/>
              <a:ext cx="3121918" cy="232022"/>
              <a:chOff x="2578001" y="5522045"/>
              <a:chExt cx="2131318" cy="232022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2578001" y="5638055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519" y="6487180"/>
              <a:ext cx="1213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476314" y="6950989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2694" y="6422709"/>
              <a:ext cx="1213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 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358" y="4986499"/>
            <a:ext cx="569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ight Brace 14"/>
          <p:cNvSpPr/>
          <p:nvPr/>
        </p:nvSpPr>
        <p:spPr>
          <a:xfrm rot="5400000">
            <a:off x="3946366" y="6041240"/>
            <a:ext cx="519884" cy="31219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670" y="8046422"/>
            <a:ext cx="11512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endParaRPr lang="en-US" alt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3642519" y="1041403"/>
            <a:ext cx="9258836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 BÀI TOÁN BẰNG HAI BƯỚC TÍNH ( T1)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1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2" grpId="0"/>
      <p:bldP spid="23" grpId="0"/>
      <p:bldP spid="27" grpId="0"/>
      <p:bldP spid="40" grpId="0"/>
      <p:bldP spid="15" grpId="0" animBg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33320" y="580543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642519" y="1041403"/>
            <a:ext cx="9258836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 BÀI TOÁN BẰNG HAI BƯỚC TÍNH ( T1)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1719" y="2264966"/>
            <a:ext cx="14554200" cy="2362662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toán 1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bông hoa cúc. Số bông hoa hồng có nhiều hơn hoa cúc là 2 bông. Hỏi:</a:t>
            </a:r>
          </a:p>
          <a:p>
            <a:pPr marL="726262" indent="-726262" defTabSz="1451087" fontAlgn="auto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bao nhiêu bông hoa hồng?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26262" indent="-726262" defTabSz="1451087" fontAlgn="auto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bao nhiêu bông hoa hồng và hoa cúc?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3" t="20745" r="42011" b="73850"/>
          <a:stretch/>
        </p:blipFill>
        <p:spPr bwMode="auto">
          <a:xfrm>
            <a:off x="1085944" y="1411939"/>
            <a:ext cx="2431143" cy="101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9520" y="45665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119" y="5400526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bông hoa hồng và hoa cúc có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7886" y="6409149"/>
            <a:ext cx="3493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+ 7 = 12 (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04919" y="4935995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461283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5607040"/>
            <a:ext cx="22120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Hoa cúc: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6817846"/>
            <a:ext cx="2285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Hoa hồng: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645350" y="5406985"/>
            <a:ext cx="2131318" cy="639232"/>
            <a:chOff x="2347119" y="5303728"/>
            <a:chExt cx="2131318" cy="639232"/>
          </a:xfrm>
        </p:grpSpPr>
        <p:grpSp>
          <p:nvGrpSpPr>
            <p:cNvPr id="14" name="Group 13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5881" y="5303728"/>
              <a:ext cx="1213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645350" y="6590437"/>
            <a:ext cx="3121918" cy="697065"/>
            <a:chOff x="2347119" y="6487180"/>
            <a:chExt cx="3121918" cy="697065"/>
          </a:xfrm>
        </p:grpSpPr>
        <p:grpSp>
          <p:nvGrpSpPr>
            <p:cNvPr id="31" name="Group 30"/>
            <p:cNvGrpSpPr/>
            <p:nvPr/>
          </p:nvGrpSpPr>
          <p:grpSpPr>
            <a:xfrm>
              <a:off x="2347119" y="6952223"/>
              <a:ext cx="3121918" cy="232022"/>
              <a:chOff x="2578001" y="5522045"/>
              <a:chExt cx="2131318" cy="232022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2578001" y="5638055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9694" y="6487180"/>
              <a:ext cx="1213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altLang="en-US" sz="2800" kern="1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535" y="4986499"/>
            <a:ext cx="5950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37079" y="5723691"/>
            <a:ext cx="1615440" cy="1563811"/>
            <a:chOff x="5699919" y="5723691"/>
            <a:chExt cx="1615440" cy="171411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4083" y="6304300"/>
              <a:ext cx="11512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ight Brace 1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719" y="7314559"/>
            <a:ext cx="56348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a) 7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b) 12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40584F-BAE6-47FC-9F2F-0448C709C7FE}"/>
              </a:ext>
            </a:extLst>
          </p:cNvPr>
          <p:cNvSpPr txBox="1"/>
          <p:nvPr/>
        </p:nvSpPr>
        <p:spPr>
          <a:xfrm>
            <a:off x="5075237" y="-33150"/>
            <a:ext cx="6126164" cy="584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27256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2" grpId="0"/>
      <p:bldP spid="23" grpId="0"/>
      <p:bldP spid="27" grpId="0"/>
      <p:bldP spid="40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33320" y="580543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642519" y="1041403"/>
            <a:ext cx="9258836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 BÀI TOÁN BẰNG HAI BƯỚC TÍNH ( T1)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1719" y="2264966"/>
            <a:ext cx="1455420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defTabSz="1451087" fontAlgn="auto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 trên có 10 quyển sách, ngăn dưới có nhiều hơn ngăn trên 3 quyển sách. Hỏi cả hai ngăn có bao nhiêu quyển sách?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3" t="20745" r="42011" b="73850"/>
          <a:stretch/>
        </p:blipFill>
        <p:spPr bwMode="auto">
          <a:xfrm>
            <a:off x="1085944" y="1411939"/>
            <a:ext cx="2431143" cy="101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9520" y="37338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119" y="4350731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sách ở ngăn dưới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9520" y="5105400"/>
            <a:ext cx="39549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+ 3 = 13 (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04919" y="3886200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4774325"/>
            <a:ext cx="24406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Ngăn trên: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5985131"/>
            <a:ext cx="251459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Ngăn dưới: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721550" y="4574270"/>
            <a:ext cx="2131318" cy="639232"/>
            <a:chOff x="2347119" y="5303728"/>
            <a:chExt cx="2131318" cy="639232"/>
          </a:xfrm>
        </p:grpSpPr>
        <p:grpSp>
          <p:nvGrpSpPr>
            <p:cNvPr id="14" name="Group 13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604" y="5303728"/>
              <a:ext cx="15103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 quyển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13279" y="4890976"/>
            <a:ext cx="1734863" cy="1563811"/>
            <a:chOff x="5699919" y="5723691"/>
            <a:chExt cx="1734863" cy="171411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4658" y="6304300"/>
              <a:ext cx="1390124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Quyển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ight Brace 1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4436" y="7562671"/>
            <a:ext cx="45704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91070" y="6212800"/>
            <a:ext cx="3121918" cy="233256"/>
            <a:chOff x="2691070" y="6212800"/>
            <a:chExt cx="3121918" cy="233256"/>
          </a:xfrm>
        </p:grpSpPr>
        <p:grpSp>
          <p:nvGrpSpPr>
            <p:cNvPr id="38" name="Group 37"/>
            <p:cNvGrpSpPr/>
            <p:nvPr/>
          </p:nvGrpSpPr>
          <p:grpSpPr>
            <a:xfrm>
              <a:off x="2691070" y="6214034"/>
              <a:ext cx="3121918" cy="232022"/>
              <a:chOff x="2578001" y="5522045"/>
              <a:chExt cx="2131318" cy="232022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V="1">
                <a:off x="2578001" y="5638055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>
              <a:off x="4820265" y="6212800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136" y="5684520"/>
            <a:ext cx="1330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quyển</a:t>
            </a:r>
            <a:endParaRPr lang="en-US" alt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850745" y="5183022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119" y="5867400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sách cả 2 ngăn có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4105" y="6720263"/>
            <a:ext cx="41857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+ 13 = 23 (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9A17A6-C442-9537-024D-C9EE52F00BE6}"/>
              </a:ext>
            </a:extLst>
          </p:cNvPr>
          <p:cNvSpPr txBox="1"/>
          <p:nvPr/>
        </p:nvSpPr>
        <p:spPr>
          <a:xfrm>
            <a:off x="5075237" y="-33150"/>
            <a:ext cx="6126164" cy="584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51161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2" grpId="0"/>
      <p:bldP spid="23" grpId="0"/>
      <p:bldP spid="27" grpId="0"/>
      <p:bldP spid="44" grpId="0"/>
      <p:bldP spid="45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33320" y="580543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642519" y="1041403"/>
            <a:ext cx="9258836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 BÀI TOÁN BẰNG HAI BƯỚC TÍNH ( T1)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1719" y="2514600"/>
            <a:ext cx="14554200" cy="1808664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Can thứ nhất đựng 5 l nước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ắm, can thứ 2 đựng số lít nước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ắm gấp 3 lần can thứ nhất. Hỏi cả hai can đựng bao nhiêu lít nước mắm?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04919" y="3886200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4774325"/>
            <a:ext cx="2821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Can thứ nhất: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5985131"/>
            <a:ext cx="2514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Can thứ hai: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135527" y="4574270"/>
            <a:ext cx="1065660" cy="639232"/>
            <a:chOff x="2347119" y="5303728"/>
            <a:chExt cx="2131318" cy="639232"/>
          </a:xfrm>
        </p:grpSpPr>
        <p:grpSp>
          <p:nvGrpSpPr>
            <p:cNvPr id="14" name="Group 13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6101" y="5303728"/>
              <a:ext cx="55335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altLang="en-US" sz="2800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27256" y="4890976"/>
            <a:ext cx="971981" cy="1563811"/>
            <a:chOff x="5699919" y="5723691"/>
            <a:chExt cx="971981" cy="171411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382" y="6304300"/>
              <a:ext cx="532518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l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ight Brace 1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205601" y="5251584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3" t="49298" r="50272" b="26914"/>
          <a:stretch/>
        </p:blipFill>
        <p:spPr bwMode="auto">
          <a:xfrm>
            <a:off x="8328819" y="3868536"/>
            <a:ext cx="7383722" cy="474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25508" r="83915" b="64579"/>
          <a:stretch/>
        </p:blipFill>
        <p:spPr bwMode="auto">
          <a:xfrm>
            <a:off x="1044257" y="1510620"/>
            <a:ext cx="2453481" cy="112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105046" y="6212800"/>
            <a:ext cx="3222209" cy="232937"/>
            <a:chOff x="3105046" y="6212800"/>
            <a:chExt cx="3222209" cy="232937"/>
          </a:xfrm>
        </p:grpSpPr>
        <p:grpSp>
          <p:nvGrpSpPr>
            <p:cNvPr id="11" name="Group 10"/>
            <p:cNvGrpSpPr/>
            <p:nvPr/>
          </p:nvGrpSpPr>
          <p:grpSpPr>
            <a:xfrm>
              <a:off x="3105046" y="6212800"/>
              <a:ext cx="3222209" cy="232022"/>
              <a:chOff x="2691070" y="6212800"/>
              <a:chExt cx="3121918" cy="23325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Connector 41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>
              <a:off x="4205601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>
            <a:off x="3116369" y="5212028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1730095" y="5341798"/>
            <a:ext cx="709732" cy="757808"/>
            <a:chOff x="8053364" y="6981719"/>
            <a:chExt cx="530975" cy="566942"/>
          </a:xfrm>
        </p:grpSpPr>
        <p:sp>
          <p:nvSpPr>
            <p:cNvPr id="8" name="Rounded Rectangle 7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3801" y="6981719"/>
              <a:ext cx="330037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3060850" y="5357039"/>
            <a:ext cx="736077" cy="742567"/>
            <a:chOff x="8033655" y="6993121"/>
            <a:chExt cx="550684" cy="555540"/>
          </a:xfrm>
        </p:grpSpPr>
        <p:sp>
          <p:nvSpPr>
            <p:cNvPr id="52" name="Rounded Rectangle 51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3655" y="6993121"/>
              <a:ext cx="521919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348119" y="6928508"/>
            <a:ext cx="709732" cy="712085"/>
            <a:chOff x="8053364" y="7015925"/>
            <a:chExt cx="530975" cy="532736"/>
          </a:xfrm>
        </p:grpSpPr>
        <p:sp>
          <p:nvSpPr>
            <p:cNvPr id="55" name="Rounded Rectangle 54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3801" y="7015925"/>
              <a:ext cx="330037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1718996" y="6946107"/>
            <a:ext cx="720836" cy="727326"/>
            <a:chOff x="8045057" y="7004523"/>
            <a:chExt cx="539282" cy="544138"/>
          </a:xfrm>
        </p:grpSpPr>
        <p:sp>
          <p:nvSpPr>
            <p:cNvPr id="58" name="Rounded Rectangle 57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057" y="7004523"/>
              <a:ext cx="521919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3048745" y="6912677"/>
            <a:ext cx="709732" cy="727326"/>
            <a:chOff x="8053364" y="7004523"/>
            <a:chExt cx="530975" cy="544138"/>
          </a:xfrm>
        </p:grpSpPr>
        <p:sp>
          <p:nvSpPr>
            <p:cNvPr id="61" name="Rounded Rectangle 60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6458" y="7004523"/>
              <a:ext cx="521919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1107178" y="7673432"/>
            <a:ext cx="717006" cy="757808"/>
            <a:chOff x="8053364" y="6981719"/>
            <a:chExt cx="536417" cy="566942"/>
          </a:xfrm>
        </p:grpSpPr>
        <p:sp>
          <p:nvSpPr>
            <p:cNvPr id="64" name="Rounded Rectangle 63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7861" y="6981719"/>
              <a:ext cx="521920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B0532CF-393B-10D4-A5EB-6ECC02B3AFAD}"/>
              </a:ext>
            </a:extLst>
          </p:cNvPr>
          <p:cNvSpPr txBox="1"/>
          <p:nvPr/>
        </p:nvSpPr>
        <p:spPr>
          <a:xfrm>
            <a:off x="5075237" y="-33150"/>
            <a:ext cx="6126164" cy="584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72815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33320" y="580543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642519" y="1041403"/>
            <a:ext cx="9258836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 BÀI TOÁN BẰNG HAI BƯỚC TÍNH ( T1)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1719" y="2514600"/>
            <a:ext cx="1455420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Mai gấp được 10 cái thuyền, Nam gấp được ít hơn Mai 3 cái thuyền. Hỏi cả hai bạn gấp được bao nhiêu cái thuyền?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9520" y="37338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119" y="4350731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thuyền Nam gấp được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0040" y="5105400"/>
            <a:ext cx="29738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10 - 3 = 7 (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04919" y="3886200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4524" y="7562671"/>
            <a:ext cx="44165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119" y="5867400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thuyền cả 2 bạn gấp được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0121" y="6720263"/>
            <a:ext cx="33137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+ 7 = 17 (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25508" r="83915" b="64579"/>
          <a:stretch/>
        </p:blipFill>
        <p:spPr bwMode="auto">
          <a:xfrm>
            <a:off x="1044257" y="1510620"/>
            <a:ext cx="2453481" cy="112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4774325"/>
            <a:ext cx="24406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Mai gấp: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50" y="6250412"/>
            <a:ext cx="221636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Nam gấp: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798455" y="5114307"/>
            <a:ext cx="1464756" cy="1563811"/>
            <a:chOff x="5699919" y="5723691"/>
            <a:chExt cx="1464756" cy="171411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4763" y="6304300"/>
              <a:ext cx="849912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cái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ight Brace 57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25601" y="4512715"/>
            <a:ext cx="3121918" cy="717603"/>
            <a:chOff x="2425601" y="4512715"/>
            <a:chExt cx="3121918" cy="717603"/>
          </a:xfrm>
        </p:grpSpPr>
        <p:grpSp>
          <p:nvGrpSpPr>
            <p:cNvPr id="59" name="Group 58"/>
            <p:cNvGrpSpPr/>
            <p:nvPr/>
          </p:nvGrpSpPr>
          <p:grpSpPr>
            <a:xfrm>
              <a:off x="2425601" y="4997062"/>
              <a:ext cx="3121918" cy="233256"/>
              <a:chOff x="2691070" y="6212800"/>
              <a:chExt cx="3121918" cy="233256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1" name="Straight Connector 60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416" y="4512715"/>
              <a:ext cx="10502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 cái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4574620" y="5212028"/>
            <a:ext cx="0" cy="124275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425760" y="6475784"/>
            <a:ext cx="3121759" cy="237012"/>
            <a:chOff x="2425760" y="6475784"/>
            <a:chExt cx="3121759" cy="237012"/>
          </a:xfrm>
        </p:grpSpPr>
        <p:grpSp>
          <p:nvGrpSpPr>
            <p:cNvPr id="51" name="Group 50"/>
            <p:cNvGrpSpPr/>
            <p:nvPr/>
          </p:nvGrpSpPr>
          <p:grpSpPr>
            <a:xfrm>
              <a:off x="2425760" y="6475784"/>
              <a:ext cx="2131318" cy="232022"/>
              <a:chOff x="2578001" y="5522045"/>
              <a:chExt cx="2131318" cy="232022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>
              <a:off x="4557078" y="6593659"/>
              <a:ext cx="990441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547519" y="6480774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1645" y="5867400"/>
            <a:ext cx="8707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cái</a:t>
            </a:r>
            <a:endParaRPr lang="en-US" alt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2DB966-E9BF-B4FA-55B9-0282D94624B1}"/>
              </a:ext>
            </a:extLst>
          </p:cNvPr>
          <p:cNvSpPr txBox="1"/>
          <p:nvPr/>
        </p:nvSpPr>
        <p:spPr>
          <a:xfrm>
            <a:off x="5075237" y="-33150"/>
            <a:ext cx="6126164" cy="584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2968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2" grpId="0"/>
      <p:bldP spid="44" grpId="0"/>
      <p:bldP spid="49" grpId="0"/>
      <p:bldP spid="50" grpId="0"/>
      <p:bldP spid="40" grpId="0"/>
      <p:bldP spid="41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558</Words>
  <Application>Microsoft Office PowerPoint</Application>
  <PresentationFormat>Custom</PresentationFormat>
  <Paragraphs>90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Administrator</cp:lastModifiedBy>
  <cp:revision>153</cp:revision>
  <dcterms:created xsi:type="dcterms:W3CDTF">2006-10-26T15:18:53Z</dcterms:created>
  <dcterms:modified xsi:type="dcterms:W3CDTF">2024-11-25T01:31:14Z</dcterms:modified>
</cp:coreProperties>
</file>