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CDDB6-0C61-4F48-8D37-C214CD699D27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B5EA9-8219-45BF-A664-D329819C1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50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Khu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,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B5EA9-8219-45BF-A664-D329819C1B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67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149D4-2384-3566-99D7-9ED207CECD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86FE0D-EC4A-ED4C-C744-985010044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FEA0E-49FA-7F71-3206-B707BFB4A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C533-6A15-4720-A8FA-3FC87C408738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3F1E0-1BB0-F4AD-CE0B-3B368CB4F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857D9-C1CC-D876-244F-3AD8BCAD2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F64B4-3BA5-4138-A95C-78E053F83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1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0F1C4-4C1B-6C28-F37C-21632FC4F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020C5-9F52-663D-AF7F-C90011ABB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FEEDE-9653-9D77-DC99-B5A4318B7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C533-6A15-4720-A8FA-3FC87C408738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18075-F4AE-D6FB-E0DB-B43DE4C61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87275-D38E-D91E-B511-ABBFD875A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F64B4-3BA5-4138-A95C-78E053F83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7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69F90A-E2B3-1FB3-3A33-32EA80ED8D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ACD6AA-0F41-AC37-256C-61D659D58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7322F-1872-1EC2-5D00-C29803CF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C533-6A15-4720-A8FA-3FC87C408738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C548D-1448-31F3-69D6-709FA2988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FC781-5075-7E0A-5F06-457ED3DE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F64B4-3BA5-4138-A95C-78E053F83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63BA2-6FFC-606C-391E-FE3E9BAC7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CA9FA-FC39-4FC7-0CF7-DCB66A38F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03164-1686-1470-972E-5EECC75F8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C533-6A15-4720-A8FA-3FC87C408738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2487D-12ED-774B-161B-E33B252FD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389D0-D7AC-C1C1-0ED8-69C9FA78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F64B4-3BA5-4138-A95C-78E053F83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52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2A8CE-0055-DBC5-2094-09CC4BE38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012EA-9461-2DB8-EAC8-CD85BD648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65025-155A-8D9F-00E0-1555B109A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C533-6A15-4720-A8FA-3FC87C408738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65824-F9E1-C207-3999-2FB583185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A5769-E350-4814-04FA-E75AA96C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F64B4-3BA5-4138-A95C-78E053F83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58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9CED3-53FB-2A1A-FB92-BD4028E1F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4EEF1-6A78-7096-7645-2C7D7402AE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2A2D8-E762-9170-C266-8C19B7A40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A759F-0649-7436-EB9B-E70530A57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C533-6A15-4720-A8FA-3FC87C408738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E15071-1C73-6830-209A-E353E7CB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BB570-5F23-4F50-9414-7D960A929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F64B4-3BA5-4138-A95C-78E053F83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06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630AC-BDAE-4697-C5B3-6A884CCF8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5FE17-92A0-F1D9-080D-B3F2FA4C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47776-EC4A-DB19-ADDB-F43038BC8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35F9A3-AD47-75DF-4DC4-33E6768C5D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9046ED-5C4E-1A6F-D50A-8F422914B7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D6C021-4481-DAC5-F2C1-D2E22F7B4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C533-6A15-4720-A8FA-3FC87C408738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170A67-4517-6662-15A2-923FD223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ABE604-12C7-FA84-70C4-0FF8E3310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F64B4-3BA5-4138-A95C-78E053F83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991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3F443-660E-8102-2B6A-17FA362B6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CD79C-5B16-EFF4-926A-81D13DB0A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C533-6A15-4720-A8FA-3FC87C408738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68D19-5684-F4E2-E689-8D0C38FDE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BE19D-581E-21C2-EC8F-3BC2189F9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F64B4-3BA5-4138-A95C-78E053F83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13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C7B727-AE68-5EF6-5CC0-7244D67EB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C533-6A15-4720-A8FA-3FC87C408738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B19B76-9E75-2A28-592A-8966819F2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5B3BB-EF44-012A-CB28-22566F462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F64B4-3BA5-4138-A95C-78E053F83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10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1D237-C201-AF4C-8F9F-1F11FABD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E1F1E-43B8-DC35-3A4F-E6623A2B0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1EEA78-7EB1-FC4D-E2F7-7813D2858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BB711-9081-ADA1-2E36-1C63EFA99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C533-6A15-4720-A8FA-3FC87C408738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88098-A60F-BACF-2D2E-EF9FDF640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F3A13-7770-9F0D-F12E-770738146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F64B4-3BA5-4138-A95C-78E053F83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61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490C9-E217-8EAD-C5FC-92C0E4F67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A185FF-3680-4F9D-4827-100931EB88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C82D4-5364-455C-0518-56DAD62E4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57324-CF49-A9C8-87D2-31C9B7E4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C533-6A15-4720-A8FA-3FC87C408738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9F05B-DE3C-8F81-9AE2-207B33FEE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5FB59-4BBA-4F16-421F-F80DA1767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F64B4-3BA5-4138-A95C-78E053F83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34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F524D7-535C-83B4-AE64-FBD3A2B11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10494-5387-6B51-0E1D-26AC34438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E73FB-8744-D99D-C86B-EDD0265C1C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7C533-6A15-4720-A8FA-3FC87C408738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0D22E-8694-8F30-5DFB-C646A0AA69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15FA0-9785-74AA-349B-8D2F16DB3B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F64B4-3BA5-4138-A95C-78E053F83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4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b6ec891f9684cf0b6f9d9d838b6ab79">
            <a:hlinkClick r:id="" action="ppaction://media"/>
            <a:extLst>
              <a:ext uri="{FF2B5EF4-FFF2-40B4-BE49-F238E27FC236}">
                <a16:creationId xmlns:a16="http://schemas.microsoft.com/office/drawing/2014/main" id="{C8E566BA-D13F-AB98-77EF-906232D2C7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711F34-A813-90CE-6F08-8202F5A5152A}"/>
              </a:ext>
            </a:extLst>
          </p:cNvPr>
          <p:cNvSpPr/>
          <p:nvPr/>
        </p:nvSpPr>
        <p:spPr>
          <a:xfrm>
            <a:off x="295948" y="1404005"/>
            <a:ext cx="27510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699D47-A22D-1ED8-ACC9-44A60C3F1514}"/>
              </a:ext>
            </a:extLst>
          </p:cNvPr>
          <p:cNvSpPr/>
          <p:nvPr/>
        </p:nvSpPr>
        <p:spPr>
          <a:xfrm>
            <a:off x="1622757" y="2508299"/>
            <a:ext cx="989565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okerman" panose="04090605060006020702" pitchFamily="82" charset="0"/>
                <a:cs typeface="Times New Roman" panose="02020603050405020304" pitchFamily="18" charset="0"/>
              </a:rPr>
              <a:t>KHÔNG GIAN VUI CHƠI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A24E32-ED12-15DD-2E07-9E025E647071}"/>
              </a:ext>
            </a:extLst>
          </p:cNvPr>
          <p:cNvSpPr/>
          <p:nvPr/>
        </p:nvSpPr>
        <p:spPr>
          <a:xfrm>
            <a:off x="2071855" y="4000552"/>
            <a:ext cx="22028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21CD4E-9274-2B04-A57C-8FBA0BFFD09A}"/>
              </a:ext>
            </a:extLst>
          </p:cNvPr>
          <p:cNvSpPr/>
          <p:nvPr/>
        </p:nvSpPr>
        <p:spPr>
          <a:xfrm>
            <a:off x="4297079" y="4038981"/>
            <a:ext cx="45470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ap ITC" panose="04040A07060A02020202" pitchFamily="82" charset="0"/>
                <a:cs typeface="Times New Roman" panose="02020603050405020304" pitchFamily="18" charset="0"/>
              </a:rPr>
              <a:t>Khu</a:t>
            </a:r>
            <a:r>
              <a:rPr lang="en-US" sz="4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ap ITC" panose="04040A07060A02020202" pitchFamily="82" charset="0"/>
                <a:cs typeface="Times New Roman" panose="02020603050405020304" pitchFamily="18" charset="0"/>
              </a:rPr>
              <a:t>vui</a:t>
            </a:r>
            <a:r>
              <a:rPr lang="en-US" sz="4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ap ITC" panose="04040A07060A02020202" pitchFamily="82" charset="0"/>
                <a:cs typeface="Times New Roman" panose="02020603050405020304" pitchFamily="18" charset="0"/>
              </a:rPr>
              <a:t>chơi</a:t>
            </a:r>
            <a:endParaRPr lang="en-US" sz="4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nap ITC" panose="04040A07060A020202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33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14D3AB-D1DC-4DE4-AA44-8E42BE7C0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4" b="14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FC4D96-B010-9BB8-F719-4F3F19EAB4F7}"/>
              </a:ext>
            </a:extLst>
          </p:cNvPr>
          <p:cNvSpPr/>
          <p:nvPr/>
        </p:nvSpPr>
        <p:spPr>
          <a:xfrm>
            <a:off x="2455991" y="1463223"/>
            <a:ext cx="24032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F9E705-6740-F9C3-C0B9-AFD7EC3BA536}"/>
              </a:ext>
            </a:extLst>
          </p:cNvPr>
          <p:cNvSpPr/>
          <p:nvPr/>
        </p:nvSpPr>
        <p:spPr>
          <a:xfrm>
            <a:off x="4147390" y="254571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7316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9)">
            <a:hlinkClick r:id="" action="ppaction://media"/>
            <a:extLst>
              <a:ext uri="{FF2B5EF4-FFF2-40B4-BE49-F238E27FC236}">
                <a16:creationId xmlns:a16="http://schemas.microsoft.com/office/drawing/2014/main" id="{F28175A3-3632-BFAA-B560-D35EF44D2F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949" y="285135"/>
            <a:ext cx="11287432" cy="614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2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A2B20A-283D-BEED-C6D2-0B0500175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4" b="14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CBBC87-16FA-CC97-6529-D447FAC0E6FF}"/>
              </a:ext>
            </a:extLst>
          </p:cNvPr>
          <p:cNvSpPr/>
          <p:nvPr/>
        </p:nvSpPr>
        <p:spPr>
          <a:xfrm>
            <a:off x="1797229" y="656753"/>
            <a:ext cx="24032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18F1F8-93B9-7F89-EC1C-C964D3BB2322}"/>
              </a:ext>
            </a:extLst>
          </p:cNvPr>
          <p:cNvSpPr/>
          <p:nvPr/>
        </p:nvSpPr>
        <p:spPr>
          <a:xfrm>
            <a:off x="2079382" y="1468675"/>
            <a:ext cx="3743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SÁT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B5F697-CE19-7794-5262-2003172AFE3B}"/>
              </a:ext>
            </a:extLst>
          </p:cNvPr>
          <p:cNvSpPr/>
          <p:nvPr/>
        </p:nvSpPr>
        <p:spPr>
          <a:xfrm>
            <a:off x="5503530" y="2187168"/>
            <a:ext cx="11849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AF1133-C58E-AA60-0E1B-DD49C7631A7A}"/>
              </a:ext>
            </a:extLst>
          </p:cNvPr>
          <p:cNvSpPr/>
          <p:nvPr/>
        </p:nvSpPr>
        <p:spPr>
          <a:xfrm>
            <a:off x="6419568" y="3110498"/>
            <a:ext cx="4436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</a:p>
        </p:txBody>
      </p:sp>
    </p:spTree>
    <p:extLst>
      <p:ext uri="{BB962C8B-B14F-4D97-AF65-F5344CB8AC3E}">
        <p14:creationId xmlns:p14="http://schemas.microsoft.com/office/powerpoint/2010/main" val="77322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70FC4B-9E77-4978-46AA-A1F810A760DF}"/>
              </a:ext>
            </a:extLst>
          </p:cNvPr>
          <p:cNvSpPr/>
          <p:nvPr/>
        </p:nvSpPr>
        <p:spPr>
          <a:xfrm>
            <a:off x="0" y="0"/>
            <a:ext cx="88729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C411C-8FB0-41B9-DBCA-4A1BBC889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4" y="806245"/>
            <a:ext cx="8013290" cy="6051755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548EAEB3-7327-89D8-B929-0AABE281B321}"/>
              </a:ext>
            </a:extLst>
          </p:cNvPr>
          <p:cNvSpPr/>
          <p:nvPr/>
        </p:nvSpPr>
        <p:spPr>
          <a:xfrm>
            <a:off x="8200103" y="3429000"/>
            <a:ext cx="875071" cy="11823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40FA5C-671E-CEAF-C18E-637852428790}"/>
              </a:ext>
            </a:extLst>
          </p:cNvPr>
          <p:cNvSpPr/>
          <p:nvPr/>
        </p:nvSpPr>
        <p:spPr>
          <a:xfrm>
            <a:off x="9163414" y="3558499"/>
            <a:ext cx="2714206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5629B9-1938-FB8D-E84E-495572EB6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4" y="806244"/>
            <a:ext cx="8013288" cy="6051755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D0B9D5BE-806A-AF59-117D-3EB7DBF041CD}"/>
              </a:ext>
            </a:extLst>
          </p:cNvPr>
          <p:cNvSpPr/>
          <p:nvPr/>
        </p:nvSpPr>
        <p:spPr>
          <a:xfrm>
            <a:off x="8200103" y="3428999"/>
            <a:ext cx="875071" cy="118233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4026D6-526D-7406-7615-104F515AE9E6}"/>
              </a:ext>
            </a:extLst>
          </p:cNvPr>
          <p:cNvSpPr/>
          <p:nvPr/>
        </p:nvSpPr>
        <p:spPr>
          <a:xfrm>
            <a:off x="9075174" y="3666221"/>
            <a:ext cx="3090911" cy="70788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F61365-007F-E9D1-7E08-6CC1384F4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9"/>
          <a:stretch/>
        </p:blipFill>
        <p:spPr>
          <a:xfrm>
            <a:off x="186812" y="806244"/>
            <a:ext cx="8013290" cy="6051756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92E77BA7-5822-F5DE-DBBA-29AEF8181DA0}"/>
              </a:ext>
            </a:extLst>
          </p:cNvPr>
          <p:cNvSpPr/>
          <p:nvPr/>
        </p:nvSpPr>
        <p:spPr>
          <a:xfrm>
            <a:off x="8200102" y="3353066"/>
            <a:ext cx="875070" cy="133419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C329F1-74D3-7C55-DD39-E251A73CA2EE}"/>
              </a:ext>
            </a:extLst>
          </p:cNvPr>
          <p:cNvSpPr/>
          <p:nvPr/>
        </p:nvSpPr>
        <p:spPr>
          <a:xfrm>
            <a:off x="9175565" y="3558498"/>
            <a:ext cx="2829621" cy="92333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79E3CE8-6B47-1D40-8D5F-A66D36D1C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16" y="806243"/>
            <a:ext cx="6341807" cy="6041924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F39F237A-70D8-85B2-822E-10B22F5AB750}"/>
              </a:ext>
            </a:extLst>
          </p:cNvPr>
          <p:cNvSpPr/>
          <p:nvPr/>
        </p:nvSpPr>
        <p:spPr>
          <a:xfrm>
            <a:off x="7108723" y="3428999"/>
            <a:ext cx="1081545" cy="11823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BF3E6A-AAFC-6FDC-45C7-F985EA1A58CF}"/>
              </a:ext>
            </a:extLst>
          </p:cNvPr>
          <p:cNvSpPr/>
          <p:nvPr/>
        </p:nvSpPr>
        <p:spPr>
          <a:xfrm>
            <a:off x="8187539" y="3604664"/>
            <a:ext cx="3998210" cy="83099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05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9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2A13DC-8951-B9A2-7985-9B76FCACE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6749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CA8334-C6C9-588A-1A33-B2491BA5C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4" b="14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F7D20B-7674-2A9A-69F1-EB3F4A1FCF5F}"/>
              </a:ext>
            </a:extLst>
          </p:cNvPr>
          <p:cNvSpPr/>
          <p:nvPr/>
        </p:nvSpPr>
        <p:spPr>
          <a:xfrm>
            <a:off x="1718571" y="971385"/>
            <a:ext cx="24032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0FD034-CA96-19D6-A66D-363A94F4A007}"/>
              </a:ext>
            </a:extLst>
          </p:cNvPr>
          <p:cNvSpPr/>
          <p:nvPr/>
        </p:nvSpPr>
        <p:spPr>
          <a:xfrm>
            <a:off x="2598206" y="1743978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179718-B293-41A4-5C36-DF3C0FA3A201}"/>
              </a:ext>
            </a:extLst>
          </p:cNvPr>
          <p:cNvSpPr/>
          <p:nvPr/>
        </p:nvSpPr>
        <p:spPr>
          <a:xfrm>
            <a:off x="6752228" y="2375845"/>
            <a:ext cx="11849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FD7195-D8DA-0311-945F-453C10A28A5D}"/>
              </a:ext>
            </a:extLst>
          </p:cNvPr>
          <p:cNvSpPr/>
          <p:nvPr/>
        </p:nvSpPr>
        <p:spPr>
          <a:xfrm>
            <a:off x="7755888" y="3110498"/>
            <a:ext cx="3769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 TẠO</a:t>
            </a:r>
          </a:p>
        </p:txBody>
      </p:sp>
    </p:spTree>
    <p:extLst>
      <p:ext uri="{BB962C8B-B14F-4D97-AF65-F5344CB8AC3E}">
        <p14:creationId xmlns:p14="http://schemas.microsoft.com/office/powerpoint/2010/main" val="316513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8)">
            <a:hlinkClick r:id="" action="ppaction://media"/>
            <a:extLst>
              <a:ext uri="{FF2B5EF4-FFF2-40B4-BE49-F238E27FC236}">
                <a16:creationId xmlns:a16="http://schemas.microsoft.com/office/drawing/2014/main" id="{6CA447F6-D700-A3B0-F8DD-EF6429BCDB1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40" end="46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083" y="403123"/>
            <a:ext cx="10844981" cy="60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6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0DBFFA-92B9-7AA3-650D-A19AAF6C0E23}"/>
              </a:ext>
            </a:extLst>
          </p:cNvPr>
          <p:cNvSpPr/>
          <p:nvPr/>
        </p:nvSpPr>
        <p:spPr>
          <a:xfrm>
            <a:off x="0" y="0"/>
            <a:ext cx="59170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9488D0-31A8-DE61-58EB-621973B7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66" y="776748"/>
            <a:ext cx="10913806" cy="608125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3F26F0-CE7B-9C14-1E85-86F4BA4BA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8" y="776746"/>
            <a:ext cx="10894144" cy="60812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957B05-5A32-99C8-38B6-68C717282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776745"/>
            <a:ext cx="10894144" cy="6081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9C19FC-28B9-2A95-5AD8-9E563732C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4" y="776745"/>
            <a:ext cx="10913806" cy="60812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63550C-4F08-B9EB-545D-9B8F07F34A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776744"/>
            <a:ext cx="10894144" cy="60812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6DB060-435B-77CF-31BC-A6EF54B43B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776743"/>
            <a:ext cx="10962964" cy="60812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D56-5400-3A12-EC63-E6F1A27AC4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776742"/>
            <a:ext cx="10933468" cy="60812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74FE3C-6E1A-EF82-303A-B519C7A58C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64" y="0"/>
            <a:ext cx="5405283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F7355C-D20C-1FC6-580B-9836967FD4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0" y="776742"/>
            <a:ext cx="10970780" cy="608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77744C-4892-02C9-B4ED-8F134168A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4" b="14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9497DD-BDE8-FBF2-DCE4-762CBE2F07EB}"/>
              </a:ext>
            </a:extLst>
          </p:cNvPr>
          <p:cNvSpPr/>
          <p:nvPr/>
        </p:nvSpPr>
        <p:spPr>
          <a:xfrm>
            <a:off x="1797229" y="627256"/>
            <a:ext cx="24032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9E765-FDA2-95CF-D2E7-9F5946EE120C}"/>
              </a:ext>
            </a:extLst>
          </p:cNvPr>
          <p:cNvSpPr/>
          <p:nvPr/>
        </p:nvSpPr>
        <p:spPr>
          <a:xfrm>
            <a:off x="2561444" y="1439178"/>
            <a:ext cx="4077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TÍCH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5DB696-4369-5EE9-0369-DB479DBD8343}"/>
              </a:ext>
            </a:extLst>
          </p:cNvPr>
          <p:cNvSpPr/>
          <p:nvPr/>
        </p:nvSpPr>
        <p:spPr>
          <a:xfrm>
            <a:off x="6691661" y="2187168"/>
            <a:ext cx="11849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653975-FCD4-6CB7-AE71-8818077EEF0B}"/>
              </a:ext>
            </a:extLst>
          </p:cNvPr>
          <p:cNvSpPr/>
          <p:nvPr/>
        </p:nvSpPr>
        <p:spPr>
          <a:xfrm>
            <a:off x="7876601" y="3110498"/>
            <a:ext cx="3704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 GIÁ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58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7cb1d7af02b1a50adb1ac76a243bf18">
            <a:hlinkClick r:id="" action="ppaction://media"/>
            <a:extLst>
              <a:ext uri="{FF2B5EF4-FFF2-40B4-BE49-F238E27FC236}">
                <a16:creationId xmlns:a16="http://schemas.microsoft.com/office/drawing/2014/main" id="{DC8E8F19-B199-1289-233D-8651CDF997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9D0AB3-4C3D-39E5-5553-20598A200BA5}"/>
              </a:ext>
            </a:extLst>
          </p:cNvPr>
          <p:cNvSpPr/>
          <p:nvPr/>
        </p:nvSpPr>
        <p:spPr>
          <a:xfrm>
            <a:off x="3354595" y="401116"/>
            <a:ext cx="41456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Tranh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0D4426-2DBA-2D53-CAD9-2D5FA202C305}"/>
              </a:ext>
            </a:extLst>
          </p:cNvPr>
          <p:cNvSpPr/>
          <p:nvPr/>
        </p:nvSpPr>
        <p:spPr>
          <a:xfrm>
            <a:off x="1834679" y="1924745"/>
            <a:ext cx="7417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Trong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FADFE1-23B4-017D-7A41-53A3A82A81E5}"/>
              </a:ext>
            </a:extLst>
          </p:cNvPr>
          <p:cNvSpPr/>
          <p:nvPr/>
        </p:nvSpPr>
        <p:spPr>
          <a:xfrm>
            <a:off x="1834679" y="2833189"/>
            <a:ext cx="75344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5CAA25-598E-CA04-B5BF-D3F0D86B5821}"/>
              </a:ext>
            </a:extLst>
          </p:cNvPr>
          <p:cNvSpPr/>
          <p:nvPr/>
        </p:nvSpPr>
        <p:spPr>
          <a:xfrm>
            <a:off x="1834679" y="3741633"/>
            <a:ext cx="81195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212AF0-DF48-019A-A65B-7F2F77595EF7}"/>
              </a:ext>
            </a:extLst>
          </p:cNvPr>
          <p:cNvSpPr/>
          <p:nvPr/>
        </p:nvSpPr>
        <p:spPr>
          <a:xfrm>
            <a:off x="1834679" y="1109002"/>
            <a:ext cx="70153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A825B6-9961-E79B-6340-667221977FF2}"/>
              </a:ext>
            </a:extLst>
          </p:cNvPr>
          <p:cNvSpPr/>
          <p:nvPr/>
        </p:nvSpPr>
        <p:spPr>
          <a:xfrm>
            <a:off x="0" y="0"/>
            <a:ext cx="23920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0392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151</Words>
  <Application>Microsoft Office PowerPoint</Application>
  <PresentationFormat>Widescreen</PresentationFormat>
  <Paragraphs>32</Paragraphs>
  <Slides>11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Jokerman</vt:lpstr>
      <vt:lpstr>Snap ITC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Mai Thị Hồng Nhung</dc:creator>
  <cp:lastModifiedBy>Mai Thị Hồng Nhung</cp:lastModifiedBy>
  <cp:revision>2</cp:revision>
  <dcterms:created xsi:type="dcterms:W3CDTF">2024-12-12T17:10:05Z</dcterms:created>
  <dcterms:modified xsi:type="dcterms:W3CDTF">2024-12-16T16:13:49Z</dcterms:modified>
</cp:coreProperties>
</file>