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7" r:id="rId2"/>
    <p:sldId id="430" r:id="rId3"/>
    <p:sldId id="437" r:id="rId4"/>
    <p:sldId id="440" r:id="rId5"/>
    <p:sldId id="441" r:id="rId6"/>
    <p:sldId id="442" r:id="rId7"/>
    <p:sldId id="443" r:id="rId8"/>
    <p:sldId id="444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CDCE"/>
    <a:srgbClr val="C5C5FF"/>
    <a:srgbClr val="FFE697"/>
    <a:srgbClr val="0000CC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7" d="100"/>
          <a:sy n="47" d="100"/>
        </p:scale>
        <p:origin x="84" y="51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Cau%20hoi/Cau%206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2.pptx" TargetMode="External"/><Relationship Id="rId5" Type="http://schemas.openxmlformats.org/officeDocument/2006/relationships/hyperlink" Target="Cau%20hoi/Cau%205.pptx" TargetMode="External"/><Relationship Id="rId4" Type="http://schemas.openxmlformats.org/officeDocument/2006/relationships/hyperlink" Target="Cau%20hoi/Cau%201.pptx" TargetMode="External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AN THÁI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69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ÔN TẬP CHỦ ĐỀ CỘNG ĐỒNG,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 PHƯƠNG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;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Vũ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Phương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3a2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672798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157119" y="575463"/>
            <a:ext cx="3974104" cy="523220"/>
            <a:chOff x="5993302" y="636422"/>
            <a:chExt cx="3907046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4572960" y="1136903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MẶT CƯỜI, MẶT MẾU</a:t>
            </a:r>
            <a:endParaRPr lang="en-US" sz="36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692779" y="7811529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/>
              <a:t>Quay để chọn biểu tượng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9636932" y="2608485"/>
            <a:ext cx="5440652" cy="4760181"/>
            <a:chOff x="10299358" y="2603989"/>
            <a:chExt cx="5348851" cy="4760181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10386046" y="5029201"/>
            <a:ext cx="3869843" cy="3519323"/>
            <a:chOff x="11024286" y="5326290"/>
            <a:chExt cx="3804547" cy="3519323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Picture 69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2706798"/>
            <a:ext cx="1800234" cy="1702308"/>
          </a:xfrm>
          <a:prstGeom prst="rect">
            <a:avLst/>
          </a:prstGeom>
        </p:spPr>
      </p:pic>
      <p:pic>
        <p:nvPicPr>
          <p:cNvPr id="71" name="Picture 70">
            <a:hlinkClick r:id="rId5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6147017"/>
            <a:ext cx="1746128" cy="1641024"/>
          </a:xfrm>
          <a:prstGeom prst="rect">
            <a:avLst/>
          </a:prstGeom>
        </p:spPr>
      </p:pic>
      <p:pic>
        <p:nvPicPr>
          <p:cNvPr id="72" name="Picture 71">
            <a:hlinkClick r:id="rId6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2706798"/>
            <a:ext cx="1708848" cy="1692347"/>
          </a:xfrm>
          <a:prstGeom prst="rect">
            <a:avLst/>
          </a:prstGeom>
        </p:spPr>
      </p:pic>
      <p:pic>
        <p:nvPicPr>
          <p:cNvPr id="73" name="Picture 72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6172860"/>
            <a:ext cx="1702826" cy="1615181"/>
          </a:xfrm>
          <a:prstGeom prst="rect">
            <a:avLst/>
          </a:prstGeom>
        </p:spPr>
      </p:pic>
      <p:pic>
        <p:nvPicPr>
          <p:cNvPr id="74" name="Picture 73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6134934"/>
            <a:ext cx="1717644" cy="1531328"/>
          </a:xfrm>
          <a:prstGeom prst="rect">
            <a:avLst/>
          </a:prstGeom>
        </p:spPr>
      </p:pic>
      <p:pic>
        <p:nvPicPr>
          <p:cNvPr id="75" name="Picture 74">
            <a:hlinkClick r:id="rId9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2730587"/>
            <a:ext cx="1762655" cy="1673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2A0DA9-4A5C-15CA-6027-16CFA535F194}"/>
              </a:ext>
            </a:extLst>
          </p:cNvPr>
          <p:cNvSpPr txBox="1"/>
          <p:nvPr/>
        </p:nvSpPr>
        <p:spPr>
          <a:xfrm>
            <a:off x="4650469" y="64555"/>
            <a:ext cx="6662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7" y="1695271"/>
            <a:ext cx="1455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Hoàn thành sơ đồ và chia sẻ về các hoạt động sản xuất, di tích lịch sử - văn hoá và cảnh quan thiên nhiên theo gợi ý sau: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79279" y="2923480"/>
            <a:ext cx="14798040" cy="5763320"/>
            <a:chOff x="579279" y="2999680"/>
            <a:chExt cx="14798040" cy="5763320"/>
          </a:xfrm>
        </p:grpSpPr>
        <p:grpSp>
          <p:nvGrpSpPr>
            <p:cNvPr id="22" name="Group 21"/>
            <p:cNvGrpSpPr/>
            <p:nvPr/>
          </p:nvGrpSpPr>
          <p:grpSpPr>
            <a:xfrm>
              <a:off x="579279" y="2999680"/>
              <a:ext cx="14798040" cy="5763320"/>
              <a:chOff x="442119" y="3171130"/>
              <a:chExt cx="14798040" cy="57633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887018" y="3917889"/>
                <a:ext cx="0" cy="4344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12195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HOẠT ĐỘNG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26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SẢN PHẨM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25733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ÍCH LỢI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4211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6080919" y="3171130"/>
                <a:ext cx="3657600" cy="86747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NÔNG NGHIỆP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39283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080919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909878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1788537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3670598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150701" y="556260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ight Bracket 14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691552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ight Bracket 38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250098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ight Bracket 41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 flipH="1">
                <a:off x="2134076" y="4352365"/>
                <a:ext cx="113536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2271235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609638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36059" y="418695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579279" y="6010275"/>
            <a:ext cx="1569561" cy="2693670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</a:p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606358" y="6116026"/>
            <a:ext cx="1432401" cy="2433614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Chăn nuôi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17059" y="6129337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150760" y="6129336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Thịt, trứng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2100719" y="6129337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thức ăn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3914438" y="6092190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Buôn bán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01B2F-17F5-1616-6069-CBCF945F0586}"/>
              </a:ext>
            </a:extLst>
          </p:cNvPr>
          <p:cNvSpPr txBox="1"/>
          <p:nvPr/>
        </p:nvSpPr>
        <p:spPr>
          <a:xfrm>
            <a:off x="5248242" y="-72457"/>
            <a:ext cx="55869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939963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7" y="1695271"/>
            <a:ext cx="1455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Hoàn thành sơ đồ và chia sẻ về các hoạt động sản xuất, di tích lịch sử - văn hoá và cảnh quan thiên nhiên theo gợi ý sau: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79279" y="2923480"/>
            <a:ext cx="14798040" cy="5763320"/>
            <a:chOff x="579279" y="2999680"/>
            <a:chExt cx="14798040" cy="5763320"/>
          </a:xfrm>
        </p:grpSpPr>
        <p:grpSp>
          <p:nvGrpSpPr>
            <p:cNvPr id="22" name="Group 21"/>
            <p:cNvGrpSpPr/>
            <p:nvPr/>
          </p:nvGrpSpPr>
          <p:grpSpPr>
            <a:xfrm>
              <a:off x="579279" y="2999680"/>
              <a:ext cx="14798040" cy="5763320"/>
              <a:chOff x="442119" y="3171130"/>
              <a:chExt cx="14798040" cy="57633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887018" y="3917889"/>
                <a:ext cx="0" cy="4344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12195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HOẠT ĐỘNG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26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SẢN PHẨM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25733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ÍCH LỢI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4211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6080919" y="3171130"/>
                <a:ext cx="3657600" cy="86747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CÔNG NGHIỆP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39283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080919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909878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1788537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3670598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150701" y="556260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ight Bracket 14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691552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ight Bracket 38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250098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ight Bracket 41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 flipH="1">
                <a:off x="2134076" y="4352365"/>
                <a:ext cx="113536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2271235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609638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36059" y="418695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579279" y="6010275"/>
            <a:ext cx="1569561" cy="2693670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Dệt may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606358" y="6116026"/>
            <a:ext cx="1432401" cy="2433614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Lắp ráp ô tô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17059" y="6129337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 áo, vải vóc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150760" y="6129336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tô và các linh kiện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2100719" y="6129337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 vụ sản xuất và đời sống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3914438" y="6092190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 khẩu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032127-65EE-48F8-043B-1644FC12C80B}"/>
              </a:ext>
            </a:extLst>
          </p:cNvPr>
          <p:cNvSpPr txBox="1"/>
          <p:nvPr/>
        </p:nvSpPr>
        <p:spPr>
          <a:xfrm>
            <a:off x="5248242" y="-72457"/>
            <a:ext cx="55869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271066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7" y="1695271"/>
            <a:ext cx="1455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Hoàn thành sơ đồ và chia sẻ về các hoạt động sản xuất, di tích lịch sử - văn hoá và cảnh quan thiên nhiên theo gợi ý sau: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79279" y="2923480"/>
            <a:ext cx="14798040" cy="5763320"/>
            <a:chOff x="579279" y="2999680"/>
            <a:chExt cx="14798040" cy="5763320"/>
          </a:xfrm>
        </p:grpSpPr>
        <p:grpSp>
          <p:nvGrpSpPr>
            <p:cNvPr id="22" name="Group 21"/>
            <p:cNvGrpSpPr/>
            <p:nvPr/>
          </p:nvGrpSpPr>
          <p:grpSpPr>
            <a:xfrm>
              <a:off x="579279" y="2999680"/>
              <a:ext cx="14798040" cy="5763320"/>
              <a:chOff x="442119" y="3171130"/>
              <a:chExt cx="14798040" cy="57633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887018" y="3917889"/>
                <a:ext cx="0" cy="4344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12195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HOẠT ĐỘNG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26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SẢN PHẨM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25733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ÍCH LỢI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4211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6080919" y="3171130"/>
                <a:ext cx="3657600" cy="86747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THỦ CÔNG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39283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080919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909878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1788537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3670598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150701" y="556260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ight Bracket 14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691552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ight Bracket 38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250098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ight Bracket 41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 flipH="1">
                <a:off x="2134076" y="4352365"/>
                <a:ext cx="113536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2271235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609638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36059" y="418695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579279" y="6010275"/>
            <a:ext cx="1569561" cy="2693670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gốm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606358" y="6116026"/>
            <a:ext cx="1432401" cy="2433614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Dệt lụa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17059" y="6129337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Bình, lọ hoa, ấm trà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150760" y="6129336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 áo, vải vóc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2100719" y="6129337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 vụ đời sống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3914438" y="6092190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 trí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15858-F7B9-43FA-1A2C-FF60A7E6C735}"/>
              </a:ext>
            </a:extLst>
          </p:cNvPr>
          <p:cNvSpPr txBox="1"/>
          <p:nvPr/>
        </p:nvSpPr>
        <p:spPr>
          <a:xfrm>
            <a:off x="5248242" y="-72457"/>
            <a:ext cx="55869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470048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7" y="1695271"/>
            <a:ext cx="1455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Hoàn thành sơ đồ và chia sẻ về các hoạt động sản xuất, di tích lịch sử - văn hoá và cảnh quan thiên nhiên theo gợi ý sau: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75519" y="3153919"/>
            <a:ext cx="14706600" cy="5812743"/>
            <a:chOff x="975519" y="3153919"/>
            <a:chExt cx="14706600" cy="5812743"/>
          </a:xfrm>
        </p:grpSpPr>
        <p:sp>
          <p:nvSpPr>
            <p:cNvPr id="16" name="Rounded Rectangle 15"/>
            <p:cNvSpPr/>
            <p:nvPr/>
          </p:nvSpPr>
          <p:spPr>
            <a:xfrm>
              <a:off x="4252119" y="3357754"/>
              <a:ext cx="3096201" cy="1268730"/>
            </a:xfrm>
            <a:prstGeom prst="roundRect">
              <a:avLst/>
            </a:prstGeom>
            <a:solidFill>
              <a:srgbClr val="FFC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Địa danh ở địa phương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72658" y="5257800"/>
              <a:ext cx="3240143" cy="1064910"/>
            </a:xfrm>
            <a:prstGeom prst="roundRect">
              <a:avLst/>
            </a:prstGeom>
            <a:solidFill>
              <a:srgbClr val="FFC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Nên làm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75519" y="4038600"/>
              <a:ext cx="2590800" cy="269401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 tích lịch sử - văn hoá và cảnh quan thiên nhiên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107906" y="3153919"/>
              <a:ext cx="3135534" cy="838200"/>
            </a:xfrm>
            <a:prstGeom prst="roundRect">
              <a:avLst/>
            </a:prstGeom>
            <a:solidFill>
              <a:srgbClr val="C5C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 rot="16200000">
              <a:off x="2581774" y="5028758"/>
              <a:ext cx="2654890" cy="685800"/>
              <a:chOff x="1226901" y="5562600"/>
              <a:chExt cx="1942986" cy="6858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Right Bracket 41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ounded Rectangle 48"/>
            <p:cNvSpPr/>
            <p:nvPr/>
          </p:nvSpPr>
          <p:spPr>
            <a:xfrm>
              <a:off x="7972658" y="7471630"/>
              <a:ext cx="3240143" cy="1114829"/>
            </a:xfrm>
            <a:prstGeom prst="roundRect">
              <a:avLst/>
            </a:prstGeom>
            <a:solidFill>
              <a:srgbClr val="FFC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Không nên làm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147669" y="6017113"/>
              <a:ext cx="3091854" cy="1363980"/>
            </a:xfrm>
            <a:prstGeom prst="roundRect">
              <a:avLst/>
            </a:prstGeom>
            <a:solidFill>
              <a:srgbClr val="FFC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Việc nên làm, không nên làm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1899144" y="8013868"/>
              <a:ext cx="3782975" cy="952794"/>
            </a:xfrm>
            <a:prstGeom prst="roundRect">
              <a:avLst/>
            </a:prstGeom>
            <a:solidFill>
              <a:srgbClr val="FFE6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 rot="16200000">
              <a:off x="6478306" y="6541384"/>
              <a:ext cx="2289521" cy="685800"/>
              <a:chOff x="1226901" y="5562600"/>
              <a:chExt cx="1942986" cy="68580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Right Bracket 66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Rounded Rectangle 70"/>
            <p:cNvSpPr/>
            <p:nvPr/>
          </p:nvSpPr>
          <p:spPr>
            <a:xfrm>
              <a:off x="8077267" y="4254538"/>
              <a:ext cx="3135534" cy="838200"/>
            </a:xfrm>
            <a:prstGeom prst="roundRect">
              <a:avLst/>
            </a:prstGeom>
            <a:solidFill>
              <a:srgbClr val="C5C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 rot="16200000">
              <a:off x="7140800" y="3690176"/>
              <a:ext cx="1186815" cy="685800"/>
              <a:chOff x="1226901" y="5562600"/>
              <a:chExt cx="1942986" cy="6858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Right Bracket 73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ed Rectangle 74"/>
            <p:cNvSpPr/>
            <p:nvPr/>
          </p:nvSpPr>
          <p:spPr>
            <a:xfrm>
              <a:off x="11899144" y="6904696"/>
              <a:ext cx="3782975" cy="952794"/>
            </a:xfrm>
            <a:prstGeom prst="roundRect">
              <a:avLst/>
            </a:prstGeom>
            <a:solidFill>
              <a:srgbClr val="FFE6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11872120" y="5746309"/>
              <a:ext cx="3782975" cy="952794"/>
            </a:xfrm>
            <a:prstGeom prst="roundRect">
              <a:avLst/>
            </a:prstGeom>
            <a:solidFill>
              <a:srgbClr val="FFE6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1872120" y="4588090"/>
              <a:ext cx="3782975" cy="952794"/>
            </a:xfrm>
            <a:prstGeom prst="roundRect">
              <a:avLst/>
            </a:prstGeom>
            <a:solidFill>
              <a:srgbClr val="FFE6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 rot="16200000">
              <a:off x="10974423" y="5403409"/>
              <a:ext cx="1109594" cy="685800"/>
              <a:chOff x="1226901" y="5562600"/>
              <a:chExt cx="1942986" cy="6858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Right Bracket 79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16200000">
              <a:off x="10950491" y="7686144"/>
              <a:ext cx="1114829" cy="685800"/>
              <a:chOff x="1226901" y="5562600"/>
              <a:chExt cx="1942986" cy="6858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Right Bracket 82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7" name="Rounded Rectangle 56"/>
          <p:cNvSpPr/>
          <p:nvPr/>
        </p:nvSpPr>
        <p:spPr>
          <a:xfrm>
            <a:off x="8338532" y="3266314"/>
            <a:ext cx="2735033" cy="607785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Chùa Một Cột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316347" y="4245757"/>
            <a:ext cx="2819399" cy="807173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 Hoàn Kiếm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2100719" y="4610950"/>
            <a:ext cx="3375501" cy="922440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Vứt rác đúng nơi quy định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2176919" y="5785244"/>
            <a:ext cx="3352800" cy="922440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hàng ngay ngắn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2165294" y="8051905"/>
            <a:ext cx="3352800" cy="880067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2142593" y="6934200"/>
            <a:ext cx="3375501" cy="893230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 bậy lên tường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1E0AE-21A6-246D-D322-FC966CA601AD}"/>
              </a:ext>
            </a:extLst>
          </p:cNvPr>
          <p:cNvSpPr txBox="1"/>
          <p:nvPr/>
        </p:nvSpPr>
        <p:spPr>
          <a:xfrm>
            <a:off x="5248242" y="-72457"/>
            <a:ext cx="55869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7863933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4" grpId="0" animBg="1"/>
      <p:bldP spid="56" grpId="0" animBg="1"/>
      <p:bldP spid="70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7" y="1695271"/>
            <a:ext cx="1455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Em sẽ ứng xử như thế nào trong tình huống sau: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6" t="31111" r="11328" b="41481"/>
          <a:stretch/>
        </p:blipFill>
        <p:spPr bwMode="auto">
          <a:xfrm>
            <a:off x="7757319" y="2286000"/>
            <a:ext cx="787796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5519" y="2590800"/>
            <a:ext cx="655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Hoa đi học về nhìn thấy em của mình đang chơi đồ chơi trên sàn nhà.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Đèn bàn học vẫn bật sáng. Ti vi đang bật và phát ra âm thanh.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299" y="6248400"/>
            <a:ext cx="15043419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nl-NL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Em sẽ nói với em trai là nên tắt các thiết bị điện khi không sử dụng. </a:t>
            </a:r>
            <a:endParaRPr lang="en-US" sz="3600" b="1" i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Tắt ti vi khi không xem, tắt đèn khi không sử dụng để tránh lãng phí điện và tiền.</a:t>
            </a:r>
            <a:endParaRPr lang="en-US" sz="3600" b="1" i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Em nhắc nhở em trai nên tắt các thiết bị khi không sử dụng để tiết kiệm điện, tiết kiệm tiền bạc và bảo vệ môi trường.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17161-E36E-6534-C2DB-F7C48F2FF064}"/>
              </a:ext>
            </a:extLst>
          </p:cNvPr>
          <p:cNvSpPr txBox="1"/>
          <p:nvPr/>
        </p:nvSpPr>
        <p:spPr>
          <a:xfrm>
            <a:off x="5248242" y="-72457"/>
            <a:ext cx="55869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204652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319" y="2000071"/>
            <a:ext cx="14401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Kể một số việc em và gia đình đã thực hiện để tiêu dùng tiết kiệm, bảo vệ môi trường trong cuộc sống hằng ngày.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3719" y="3581400"/>
            <a:ext cx="1371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 các thiết bị điện trước khi ra ngoài.</a:t>
            </a:r>
          </a:p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lãng phí thức ăn.</a:t>
            </a:r>
          </a:p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các nguồn năng lượng xanh.</a:t>
            </a:r>
          </a:p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túi giấy, túi vải thay cho túi nilon.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Sử dụng đồ dùng ở trong nhà một cách cẩn thận để tránh hư hỏng. 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Không mua các đồ dùng, đồ chơi không cần thiết. 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Sử dụng các bộ phận của thực vật để làm thức ăn cho các vật nuôi hoặc làm phân bón.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60BAF-FAF3-030F-0342-7D36FEE54281}"/>
              </a:ext>
            </a:extLst>
          </p:cNvPr>
          <p:cNvSpPr txBox="1"/>
          <p:nvPr/>
        </p:nvSpPr>
        <p:spPr>
          <a:xfrm>
            <a:off x="5248242" y="-72457"/>
            <a:ext cx="55869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546563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9910</TotalTime>
  <Words>795</Words>
  <Application>Microsoft Office PowerPoint</Application>
  <PresentationFormat>Custom</PresentationFormat>
  <Paragraphs>122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1177</cp:revision>
  <dcterms:created xsi:type="dcterms:W3CDTF">2008-09-09T22:52:10Z</dcterms:created>
  <dcterms:modified xsi:type="dcterms:W3CDTF">2024-12-11T00:39:48Z</dcterms:modified>
</cp:coreProperties>
</file>