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7" r:id="rId2"/>
    <p:sldId id="257" r:id="rId3"/>
    <p:sldId id="256" r:id="rId4"/>
    <p:sldId id="258" r:id="rId5"/>
    <p:sldId id="259" r:id="rId6"/>
    <p:sldId id="260" r:id="rId7"/>
    <p:sldId id="268" r:id="rId8"/>
    <p:sldId id="269" r:id="rId9"/>
    <p:sldId id="270" r:id="rId10"/>
    <p:sldId id="271" r:id="rId11"/>
    <p:sldId id="272" r:id="rId12"/>
    <p:sldId id="281" r:id="rId13"/>
    <p:sldId id="282" r:id="rId14"/>
    <p:sldId id="283" r:id="rId15"/>
    <p:sldId id="284" r:id="rId16"/>
    <p:sldId id="275" r:id="rId17"/>
    <p:sldId id="285" r:id="rId18"/>
    <p:sldId id="277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VNI-Avo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E14C-94A4-4A8D-9C13-DC80FB69144C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FCF6F-BCA5-471A-904D-95BDA51838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637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4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2AA9-36CC-458F-B81C-88E771F11F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slide" Target="slide10.xml"/><Relationship Id="rId2" Type="http://schemas.openxmlformats.org/officeDocument/2006/relationships/image" Target="../media/image4.jp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27800" y="4493137"/>
            <a:ext cx="25400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caù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hoá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7126" y="4483529"/>
            <a:ext cx="2265676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latin typeface="VNI-Avo" pitchFamily="2" charset="0"/>
              </a:rPr>
              <a:t>bôø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hoàâ</a:t>
            </a:r>
            <a:r>
              <a:rPr lang="en-US" sz="3600" dirty="0" smtClean="0">
                <a:latin typeface="VNI-Avo" pitchFamily="2" charset="0"/>
              </a:rPr>
              <a:t> 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1385" y="4483529"/>
            <a:ext cx="2065019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latin typeface="VNI-Avo" pitchFamily="2" charset="0"/>
              </a:rPr>
              <a:t>laù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ñoû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803043" y="4483528"/>
            <a:ext cx="2010495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VNI-Avo" pitchFamily="2" charset="0"/>
              </a:rPr>
              <a:t> le </a:t>
            </a:r>
            <a:r>
              <a:rPr lang="en-US" sz="3600" dirty="0" err="1" smtClean="0">
                <a:latin typeface="VNI-Avo" pitchFamily="2" charset="0"/>
              </a:rPr>
              <a:t>le</a:t>
            </a:r>
            <a:endParaRPr lang="en-US" sz="3600" dirty="0">
              <a:latin typeface="VNI-Avo" pitchFamily="2" charset="0"/>
            </a:endParaRPr>
          </a:p>
        </p:txBody>
      </p:sp>
      <p:pic>
        <p:nvPicPr>
          <p:cNvPr id="1030" name="Picture 6" descr="https://vectormienphi.com/wp-content/uploads/2020/05/T%E1%BB%95ng-h%E1%BB%A3p-h%C3%ACnh-%E1%BA%A3nh-l%C3%A1-phong-%C4%91%E1%BB%8F-%C4%91%E1%BA%B9p-nh%E1%BA%A5t-3-1536x813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1" t="25185" r="5327" b="40283"/>
          <a:stretch/>
        </p:blipFill>
        <p:spPr bwMode="auto">
          <a:xfrm>
            <a:off x="151906" y="2133876"/>
            <a:ext cx="2388095" cy="21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dulichdl.vn/resize/750x-/2019/11/16/66609764-1110403812478950-3172138286479048704-o-e2f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41391" r="13479"/>
          <a:stretch/>
        </p:blipFill>
        <p:spPr bwMode="auto">
          <a:xfrm>
            <a:off x="2975880" y="2133875"/>
            <a:ext cx="2788169" cy="21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se2.mm.bing.net/th?id=OIP.1Oe7sEPIuRGsbIOBD6KcdgHaEx&amp;pid=Api&amp;P=0&amp;w=255&amp;h=1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1" y="2133876"/>
            <a:ext cx="2730500" cy="21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epbac.com/upload/news/ge_image/ca-ho-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133875"/>
            <a:ext cx="3073400" cy="21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1906" y="4383941"/>
            <a:ext cx="2065019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</a:t>
            </a:r>
            <a:r>
              <a:rPr lang="en-US" sz="3600" dirty="0" err="1" smtClean="0">
                <a:latin typeface="VNI-Avo" pitchFamily="2" charset="0"/>
              </a:rPr>
              <a:t>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ñoû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17923" y="4483528"/>
            <a:ext cx="2265676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latin typeface="VNI-Avo" pitchFamily="2" charset="0"/>
              </a:rPr>
              <a:t>bôø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3600" dirty="0" err="1" smtClean="0">
                <a:latin typeface="VNI-Avo" pitchFamily="2" charset="0"/>
              </a:rPr>
              <a:t>oàâ</a:t>
            </a:r>
            <a:r>
              <a:rPr lang="en-US" sz="3600" dirty="0" smtClean="0">
                <a:latin typeface="VNI-Avo" pitchFamily="2" charset="0"/>
              </a:rPr>
              <a:t> 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27800" y="4493137"/>
            <a:ext cx="2540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caù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3600" dirty="0" err="1" smtClean="0">
                <a:latin typeface="VNI-Avo" pitchFamily="2" charset="0"/>
              </a:rPr>
              <a:t>oá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723298" y="4483528"/>
            <a:ext cx="2010495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r>
              <a:rPr lang="en-US" sz="3600" dirty="0" smtClean="0">
                <a:latin typeface="VNI-Avo" pitchFamily="2" charset="0"/>
              </a:rPr>
              <a:t>e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</a:t>
            </a:r>
            <a:r>
              <a:rPr lang="en-US" sz="3600" dirty="0" err="1" smtClean="0">
                <a:latin typeface="VNI-Avo" pitchFamily="2" charset="0"/>
              </a:rPr>
              <a:t>e</a:t>
            </a:r>
            <a:endParaRPr lang="en-US" sz="36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5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/>
      <p:bldP spid="6" grpId="0"/>
      <p:bldP spid="8" grpId="0"/>
      <p:bldP spid="10" grpId="0" animBg="1"/>
      <p:bldP spid="11" grpId="0" animBg="1"/>
      <p:bldP spid="12" grpId="0" build="p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384064"/>
              </p:ext>
            </p:extLst>
          </p:nvPr>
        </p:nvGraphicFramePr>
        <p:xfrm>
          <a:off x="1120475" y="1675681"/>
          <a:ext cx="3860800" cy="184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87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016000" y="1752601"/>
            <a:ext cx="3872301" cy="1748287"/>
            <a:chOff x="837481" y="2420822"/>
            <a:chExt cx="2904226" cy="1748287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837481" y="2426573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latin typeface="VNI-Avo" pitchFamily="2" charset="0"/>
                </a:rPr>
                <a:t>h</a:t>
              </a:r>
              <a:endParaRPr lang="en-US" sz="4000" b="1" dirty="0">
                <a:latin typeface="VNI-Avo" pitchFamily="2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2293907" y="2420822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1639737" y="3330909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err="1" smtClean="0">
                  <a:latin typeface="VNI-Avo" pitchFamily="2" charset="0"/>
                </a:rPr>
                <a:t>hoà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2563003" y="357996"/>
            <a:ext cx="15240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35657"/>
              </p:ext>
            </p:extLst>
          </p:nvPr>
        </p:nvGraphicFramePr>
        <p:xfrm>
          <a:off x="7114875" y="1728529"/>
          <a:ext cx="3860800" cy="1868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41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15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959600" y="1791419"/>
            <a:ext cx="3860800" cy="1742536"/>
            <a:chOff x="5257800" y="2416138"/>
            <a:chExt cx="2895600" cy="1742536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5257800" y="2416138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l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6705600" y="2416138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smtClean="0">
                  <a:latin typeface="VNI-Avo" pitchFamily="2" charset="0"/>
                </a:rPr>
                <a:t>e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6060056" y="3320474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le</a:t>
              </a:r>
              <a:endParaRPr lang="en-US" sz="4000" b="1" dirty="0">
                <a:latin typeface="VNI-Avo" pitchFamily="2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508000" y="3886200"/>
            <a:ext cx="11277600" cy="1219200"/>
          </a:xfrm>
          <a:prstGeom prst="rect">
            <a:avLst/>
          </a:prstGeom>
          <a:solidFill>
            <a:srgbClr val="F9FADC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latin typeface="VNI-Avo" pitchFamily="2" charset="0"/>
              </a:rPr>
              <a:t>heù</a:t>
            </a:r>
            <a:r>
              <a:rPr lang="en-US" dirty="0" smtClean="0">
                <a:latin typeface="VNI-Avo" pitchFamily="2" charset="0"/>
              </a:rPr>
              <a:t>    ho     </a:t>
            </a:r>
            <a:r>
              <a:rPr lang="en-US" dirty="0" err="1" smtClean="0">
                <a:latin typeface="VNI-Avo" pitchFamily="2" charset="0"/>
              </a:rPr>
              <a:t>hoå</a:t>
            </a:r>
            <a:r>
              <a:rPr lang="en-US" dirty="0" smtClean="0">
                <a:latin typeface="VNI-Avo" pitchFamily="2" charset="0"/>
              </a:rPr>
              <a:t>     li     </a:t>
            </a:r>
            <a:r>
              <a:rPr lang="en-US" dirty="0" err="1" smtClean="0">
                <a:latin typeface="VNI-Avo" pitchFamily="2" charset="0"/>
              </a:rPr>
              <a:t>loï</a:t>
            </a:r>
            <a:r>
              <a:rPr lang="en-US" dirty="0" smtClean="0">
                <a:latin typeface="VNI-Avo" pitchFamily="2" charset="0"/>
              </a:rPr>
              <a:t>    </a:t>
            </a:r>
            <a:r>
              <a:rPr lang="en-US" dirty="0" err="1" smtClean="0">
                <a:latin typeface="VNI-Avo" pitchFamily="2" charset="0"/>
              </a:rPr>
              <a:t>lôõ</a:t>
            </a:r>
            <a:r>
              <a:rPr lang="en-US" dirty="0" smtClean="0">
                <a:latin typeface="VNI-Avo" pitchFamily="2" charset="0"/>
              </a:rPr>
              <a:t> 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24800" y="382438"/>
            <a:ext cx="19304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66144" y="5562600"/>
            <a:ext cx="11419456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laù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ñoû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bôø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caù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hoá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   le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le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80" y="264160"/>
            <a:ext cx="6208776" cy="620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0" y="233680"/>
            <a:ext cx="6212840" cy="6212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578394"/>
            <a:ext cx="6971792" cy="5975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949962"/>
            <a:ext cx="8877808" cy="5326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595776" y="561314"/>
            <a:ext cx="4876800" cy="1910281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4.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Ñoïc</a:t>
            </a:r>
            <a:endParaRPr lang="en-US" sz="54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85507" y="5638801"/>
            <a:ext cx="9882359" cy="10876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 err="1" smtClean="0">
                <a:latin typeface="VNI-Avo" pitchFamily="2" charset="0"/>
              </a:rPr>
              <a:t>Beù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bò</a:t>
            </a:r>
            <a:r>
              <a:rPr lang="en-US" sz="4800" dirty="0" smtClean="0">
                <a:latin typeface="VNI-Avo" pitchFamily="2" charset="0"/>
              </a:rPr>
              <a:t> ho. </a:t>
            </a:r>
            <a:r>
              <a:rPr lang="en-US" sz="4800" dirty="0" err="1" smtClean="0">
                <a:latin typeface="VNI-Avo" pitchFamily="2" charset="0"/>
              </a:rPr>
              <a:t>Baø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ñaõ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coù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laù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heï</a:t>
            </a:r>
            <a:r>
              <a:rPr lang="en-US" sz="4800" dirty="0" smtClean="0">
                <a:latin typeface="VNI-Avo" pitchFamily="2" charset="0"/>
              </a:rPr>
              <a:t>.</a:t>
            </a:r>
            <a:endParaRPr lang="en-US" sz="4800" dirty="0"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838" r="2524" b="6164"/>
          <a:stretch/>
        </p:blipFill>
        <p:spPr>
          <a:xfrm>
            <a:off x="1385507" y="0"/>
            <a:ext cx="9583947" cy="520909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37906" y="5474330"/>
            <a:ext cx="9882359" cy="10876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ho.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Baø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ñaõ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coù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laù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heï</a:t>
            </a:r>
            <a:r>
              <a:rPr lang="en-US" sz="4800" dirty="0" smtClean="0">
                <a:latin typeface="VNI-Avo" pitchFamily="2" charset="0"/>
              </a:rPr>
              <a:t>.</a:t>
            </a:r>
            <a:endParaRPr lang="en-US" sz="4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120475" y="1675681"/>
          <a:ext cx="3860800" cy="184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87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016000" y="1752601"/>
            <a:ext cx="3872301" cy="1748287"/>
            <a:chOff x="837481" y="2420822"/>
            <a:chExt cx="2904226" cy="1748287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837481" y="2426573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latin typeface="VNI-Avo" pitchFamily="2" charset="0"/>
                </a:rPr>
                <a:t>h</a:t>
              </a:r>
              <a:endParaRPr lang="en-US" sz="4000" b="1" dirty="0">
                <a:latin typeface="VNI-Avo" pitchFamily="2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2293907" y="2420822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1639737" y="3330909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err="1" smtClean="0">
                  <a:latin typeface="VNI-Avo" pitchFamily="2" charset="0"/>
                </a:rPr>
                <a:t>hoà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2563003" y="357996"/>
            <a:ext cx="15240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7114875" y="1728529"/>
          <a:ext cx="3860800" cy="1868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41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15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959600" y="1791419"/>
            <a:ext cx="3860800" cy="1742536"/>
            <a:chOff x="5257800" y="2416138"/>
            <a:chExt cx="2895600" cy="1742536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5257800" y="2416138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l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6705600" y="2416138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smtClean="0">
                  <a:latin typeface="VNI-Avo" pitchFamily="2" charset="0"/>
                </a:rPr>
                <a:t>e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6060056" y="3320474"/>
              <a:ext cx="14478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ctr" defTabSz="914400" rtl="0"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le</a:t>
              </a:r>
              <a:endParaRPr lang="en-US" sz="4000" b="1" dirty="0">
                <a:latin typeface="VNI-Avo" pitchFamily="2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508000" y="3531353"/>
            <a:ext cx="11277600" cy="1219200"/>
          </a:xfrm>
          <a:prstGeom prst="rect">
            <a:avLst/>
          </a:prstGeom>
          <a:solidFill>
            <a:srgbClr val="F9FADC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latin typeface="VNI-Avo" pitchFamily="2" charset="0"/>
              </a:rPr>
              <a:t>heù</a:t>
            </a:r>
            <a:r>
              <a:rPr lang="en-US" dirty="0" smtClean="0">
                <a:latin typeface="VNI-Avo" pitchFamily="2" charset="0"/>
              </a:rPr>
              <a:t>    ho     </a:t>
            </a:r>
            <a:r>
              <a:rPr lang="en-US" dirty="0" err="1" smtClean="0">
                <a:latin typeface="VNI-Avo" pitchFamily="2" charset="0"/>
              </a:rPr>
              <a:t>hoå</a:t>
            </a:r>
            <a:r>
              <a:rPr lang="en-US" dirty="0" smtClean="0">
                <a:latin typeface="VNI-Avo" pitchFamily="2" charset="0"/>
              </a:rPr>
              <a:t>     li     </a:t>
            </a:r>
            <a:r>
              <a:rPr lang="en-US" dirty="0" err="1" smtClean="0">
                <a:latin typeface="VNI-Avo" pitchFamily="2" charset="0"/>
              </a:rPr>
              <a:t>loï</a:t>
            </a:r>
            <a:r>
              <a:rPr lang="en-US" dirty="0" smtClean="0">
                <a:latin typeface="VNI-Avo" pitchFamily="2" charset="0"/>
              </a:rPr>
              <a:t>    </a:t>
            </a:r>
            <a:r>
              <a:rPr lang="en-US" dirty="0" err="1" smtClean="0">
                <a:latin typeface="VNI-Avo" pitchFamily="2" charset="0"/>
              </a:rPr>
              <a:t>lôõ</a:t>
            </a:r>
            <a:r>
              <a:rPr lang="en-US" dirty="0" smtClean="0">
                <a:latin typeface="VNI-Avo" pitchFamily="2" charset="0"/>
              </a:rPr>
              <a:t> 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24800" y="382438"/>
            <a:ext cx="19304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66144" y="4893849"/>
            <a:ext cx="11419456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laù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ñoû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bôø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caù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hoá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           le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le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56019" y="5851224"/>
            <a:ext cx="9882359" cy="10876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ho.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Baø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ñaõ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coù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laù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heï</a:t>
            </a:r>
            <a:r>
              <a:rPr lang="en-US" sz="4800" dirty="0" smtClean="0">
                <a:latin typeface="VNI-Avo" pitchFamily="2" charset="0"/>
              </a:rPr>
              <a:t>.</a:t>
            </a:r>
            <a:endParaRPr lang="en-US" sz="4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25" y="1265626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78" y="68907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03" y="1111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03" y="75351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44" y="444339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44" y="4012765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55" y="4443393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55" y="4012765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bí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ñoû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209547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VNI-Avo" pitchFamily="2" charset="0"/>
              </a:rPr>
              <a:t>keû</a:t>
            </a:r>
            <a:r>
              <a:rPr lang="en-US" sz="9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sz="9600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VNI-Avo" pitchFamily="2" charset="0"/>
              </a:rPr>
              <a:t>kì</a:t>
            </a:r>
            <a:r>
              <a:rPr lang="en-US" sz="9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VNI-Avo" pitchFamily="2" charset="0"/>
              </a:rPr>
              <a:t>ñaø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Kì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ñaø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boø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ôû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keõ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ñaù</a:t>
            </a:r>
            <a:r>
              <a:rPr lang="en-US" sz="7200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msmobile.com.vn/upload_images/images/tai-hinh-nen-hoat-hinh-de-thuong-cho-may-tinh-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7" y="0"/>
            <a:ext cx="1221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010400" cy="2057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HP001 4 hàng" panose="020B0603050302020204" pitchFamily="34" charset="0"/>
              </a:rPr>
              <a:t>     </a:t>
            </a:r>
            <a:r>
              <a:rPr lang="en-US" dirty="0" err="1" smtClean="0">
                <a:latin typeface="HP001 4 hàng" panose="020B0603050302020204" pitchFamily="34" charset="0"/>
              </a:rPr>
              <a:t>Môn</a:t>
            </a:r>
            <a:r>
              <a:rPr lang="en-US" dirty="0" smtClean="0">
                <a:latin typeface="HP001 4 hàng" panose="020B0603050302020204" pitchFamily="34" charset="0"/>
              </a:rPr>
              <a:t> : </a:t>
            </a:r>
            <a:r>
              <a:rPr lang="en-US" dirty="0" err="1" smtClean="0">
                <a:latin typeface="HP001 4 hàng" panose="020B0603050302020204" pitchFamily="34" charset="0"/>
              </a:rPr>
              <a:t>Tiếng</a:t>
            </a:r>
            <a:r>
              <a:rPr lang="en-US" dirty="0" smtClean="0">
                <a:latin typeface="HP001 4 hàng" panose="020B0603050302020204" pitchFamily="34" charset="0"/>
              </a:rPr>
              <a:t> </a:t>
            </a:r>
            <a:r>
              <a:rPr lang="en-US" dirty="0" err="1" smtClean="0">
                <a:latin typeface="HP001 4 hàng" panose="020B0603050302020204" pitchFamily="34" charset="0"/>
              </a:rPr>
              <a:t>Việt</a:t>
            </a:r>
            <a:r>
              <a:rPr lang="en-US" dirty="0" smtClean="0">
                <a:latin typeface="HP001 4 hàng" panose="020B0603050302020204" pitchFamily="34" charset="0"/>
              </a:rPr>
              <a:t> </a:t>
            </a:r>
            <a:endParaRPr lang="en-US" dirty="0">
              <a:latin typeface="HP001 4 hàng" panose="020B0603050302020204" pitchFamily="34" charset="0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HP001 4 hàng" panose="020B0603050302020204" pitchFamily="34" charset="0"/>
              </a:rPr>
              <a:t>      </a:t>
            </a:r>
            <a:r>
              <a:rPr lang="en-US" dirty="0" err="1" smtClean="0">
                <a:latin typeface="HP001 4 hàng" panose="020B0603050302020204" pitchFamily="34" charset="0"/>
              </a:rPr>
              <a:t>Bài</a:t>
            </a:r>
            <a:r>
              <a:rPr lang="en-US" dirty="0" smtClean="0">
                <a:latin typeface="HP001 4 hàng" panose="020B0603050302020204" pitchFamily="34" charset="0"/>
              </a:rPr>
              <a:t> 12:  </a:t>
            </a:r>
            <a:r>
              <a:rPr lang="en-US" b="1" dirty="0" smtClean="0">
                <a:latin typeface="HP001 4 hàng" panose="020B0603050302020204" pitchFamily="34" charset="0"/>
              </a:rPr>
              <a:t>          </a:t>
            </a:r>
            <a:r>
              <a:rPr lang="en-US" dirty="0" smtClean="0">
                <a:latin typeface="HP001 4 hàng" panose="020B0603050302020204" pitchFamily="34" charset="0"/>
              </a:rPr>
              <a:t>       </a:t>
            </a:r>
            <a:endParaRPr lang="en-US" sz="49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59200" y="1053684"/>
            <a:ext cx="30480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H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   L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4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0" y="5528474"/>
            <a:ext cx="7416800" cy="8022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 smtClean="0">
                <a:latin typeface="VNI-Avo" pitchFamily="2" charset="0"/>
              </a:rPr>
              <a:t>Le </a:t>
            </a:r>
            <a:r>
              <a:rPr lang="en-US" sz="6600" dirty="0" err="1" smtClean="0">
                <a:latin typeface="VNI-Avo" pitchFamily="2" charset="0"/>
              </a:rPr>
              <a:t>le</a:t>
            </a:r>
            <a:r>
              <a:rPr lang="en-US" sz="6600" dirty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bôi</a:t>
            </a:r>
            <a:r>
              <a:rPr lang="en-US" sz="6600" dirty="0" smtClean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treân</a:t>
            </a:r>
            <a:r>
              <a:rPr lang="en-US" sz="6600" dirty="0" smtClean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hoà</a:t>
            </a:r>
            <a:r>
              <a:rPr lang="en-US" sz="6600" dirty="0" smtClean="0">
                <a:latin typeface="VNI-Avo" pitchFamily="2" charset="0"/>
              </a:rPr>
              <a:t>.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72562" y="1954181"/>
            <a:ext cx="4478068" cy="77278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solidFill>
                  <a:schemeClr val="bg1"/>
                </a:solidFill>
                <a:latin typeface="VNI-Avo" pitchFamily="2" charset="0"/>
              </a:rPr>
              <a:t>1. </a:t>
            </a:r>
            <a:r>
              <a:rPr lang="en-US" sz="4000" dirty="0" err="1" smtClean="0">
                <a:solidFill>
                  <a:schemeClr val="bg1"/>
                </a:solidFill>
                <a:latin typeface="VNI-Avo" pitchFamily="2" charset="0"/>
              </a:rPr>
              <a:t>Nhaän</a:t>
            </a:r>
            <a:r>
              <a:rPr lang="en-US" sz="40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VNI-Avo" pitchFamily="2" charset="0"/>
              </a:rPr>
              <a:t>bieát</a:t>
            </a:r>
            <a:endParaRPr lang="en-US" sz="40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59517" y="5666669"/>
            <a:ext cx="914400" cy="540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63832" y="5659933"/>
            <a:ext cx="914400" cy="540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05894" y="5667081"/>
            <a:ext cx="914400" cy="5402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0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696424"/>
              </p:ext>
            </p:extLst>
          </p:nvPr>
        </p:nvGraphicFramePr>
        <p:xfrm>
          <a:off x="1120475" y="1675681"/>
          <a:ext cx="3860800" cy="184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87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1010249" y="1783100"/>
            <a:ext cx="19304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52150" y="1773114"/>
            <a:ext cx="19304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VNI-Avo" pitchFamily="2" charset="0"/>
              </a:rPr>
              <a:t>oâ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 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354052" y="2650132"/>
            <a:ext cx="9652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563003" y="357996"/>
            <a:ext cx="15240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779667"/>
              </p:ext>
            </p:extLst>
          </p:nvPr>
        </p:nvGraphicFramePr>
        <p:xfrm>
          <a:off x="7114875" y="1773113"/>
          <a:ext cx="3860800" cy="182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8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866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itle 1"/>
          <p:cNvSpPr txBox="1">
            <a:spLocks/>
          </p:cNvSpPr>
          <p:nvPr/>
        </p:nvSpPr>
        <p:spPr>
          <a:xfrm>
            <a:off x="6871580" y="1791419"/>
            <a:ext cx="197441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845990" y="1791419"/>
            <a:ext cx="197441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smtClean="0">
                <a:latin typeface="VNI-Avo" pitchFamily="2" charset="0"/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 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45675" y="2745986"/>
            <a:ext cx="71418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06400" y="4229819"/>
            <a:ext cx="11277600" cy="121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solidFill>
                  <a:srgbClr val="7030A0"/>
                </a:solidFill>
                <a:latin typeface="VNI-Avo" pitchFamily="2" charset="0"/>
              </a:rPr>
              <a:t>heù</a:t>
            </a:r>
            <a:r>
              <a:rPr lang="en-US" dirty="0" smtClean="0">
                <a:solidFill>
                  <a:srgbClr val="7030A0"/>
                </a:solidFill>
                <a:latin typeface="VNI-Avo" pitchFamily="2" charset="0"/>
              </a:rPr>
              <a:t>      ho     </a:t>
            </a:r>
            <a:r>
              <a:rPr lang="en-US" dirty="0" err="1" smtClean="0">
                <a:solidFill>
                  <a:srgbClr val="7030A0"/>
                </a:solidFill>
                <a:latin typeface="VNI-Avo" pitchFamily="2" charset="0"/>
              </a:rPr>
              <a:t>hoå</a:t>
            </a:r>
            <a:r>
              <a:rPr lang="en-US" dirty="0" smtClean="0">
                <a:solidFill>
                  <a:srgbClr val="7030A0"/>
                </a:solidFill>
                <a:latin typeface="VNI-Avo" pitchFamily="2" charset="0"/>
              </a:rPr>
              <a:t>   </a:t>
            </a:r>
            <a:r>
              <a:rPr lang="en-US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VNI-Avo" pitchFamily="2" charset="0"/>
              </a:rPr>
              <a:t>           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li        </a:t>
            </a:r>
            <a:r>
              <a:rPr lang="en-US" dirty="0" err="1" smtClean="0">
                <a:solidFill>
                  <a:srgbClr val="0070C0"/>
                </a:solidFill>
                <a:latin typeface="VNI-Avo" pitchFamily="2" charset="0"/>
              </a:rPr>
              <a:t>loï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      </a:t>
            </a:r>
            <a:r>
              <a:rPr lang="en-US" dirty="0" err="1" smtClean="0">
                <a:solidFill>
                  <a:srgbClr val="0070C0"/>
                </a:solidFill>
                <a:latin typeface="VNI-Avo" pitchFamily="2" charset="0"/>
              </a:rPr>
              <a:t>lôõ</a:t>
            </a:r>
            <a:r>
              <a:rPr lang="en-US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endParaRPr lang="en-US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24800" y="382438"/>
            <a:ext cx="1930400" cy="838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66362" y="2665831"/>
            <a:ext cx="9652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VNI-Avo" pitchFamily="2" charset="0"/>
              </a:rPr>
              <a:t>oà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638303" y="2722095"/>
            <a:ext cx="698267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VNI-Avo" pitchFamily="2" charset="0"/>
              </a:rPr>
              <a:t>e</a:t>
            </a:r>
            <a:endParaRPr lang="en-US" sz="4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8" grpId="0" animBg="1"/>
      <p:bldP spid="25" grpId="0"/>
      <p:bldP spid="26" grpId="0"/>
      <p:bldP spid="27" grpId="0"/>
      <p:bldP spid="29" grpId="0" animBg="1"/>
      <p:bldP spid="14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195</Words>
  <Application>Microsoft Office PowerPoint</Application>
  <PresentationFormat>Widescreen</PresentationFormat>
  <Paragraphs>66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 Light</vt:lpstr>
      <vt:lpstr>Calibri</vt:lpstr>
      <vt:lpstr>HP001 4 hàng</vt:lpstr>
      <vt:lpstr>Tahoma</vt:lpstr>
      <vt:lpstr>Arial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Ñoïc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44</cp:revision>
  <dcterms:created xsi:type="dcterms:W3CDTF">2018-05-24T12:43:45Z</dcterms:created>
  <dcterms:modified xsi:type="dcterms:W3CDTF">2023-09-26T02:58:42Z</dcterms:modified>
</cp:coreProperties>
</file>