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09" r:id="rId5"/>
    <p:sldMasterId id="2147483721" r:id="rId6"/>
  </p:sldMasterIdLst>
  <p:notesMasterIdLst>
    <p:notesMasterId r:id="rId34"/>
  </p:notesMasterIdLst>
  <p:sldIdLst>
    <p:sldId id="257" r:id="rId7"/>
    <p:sldId id="258" r:id="rId8"/>
    <p:sldId id="263" r:id="rId9"/>
    <p:sldId id="259" r:id="rId10"/>
    <p:sldId id="260" r:id="rId11"/>
    <p:sldId id="261" r:id="rId12"/>
    <p:sldId id="264" r:id="rId13"/>
    <p:sldId id="265" r:id="rId14"/>
    <p:sldId id="266" r:id="rId15"/>
    <p:sldId id="2007577099" r:id="rId16"/>
    <p:sldId id="2007577097" r:id="rId17"/>
    <p:sldId id="2007577096" r:id="rId18"/>
    <p:sldId id="2007577126" r:id="rId19"/>
    <p:sldId id="2007577154" r:id="rId20"/>
    <p:sldId id="2007577100" r:id="rId21"/>
    <p:sldId id="2007577150" r:id="rId22"/>
    <p:sldId id="2007577101" r:id="rId23"/>
    <p:sldId id="367" r:id="rId24"/>
    <p:sldId id="273" r:id="rId25"/>
    <p:sldId id="2007577151" r:id="rId26"/>
    <p:sldId id="275" r:id="rId27"/>
    <p:sldId id="276" r:id="rId28"/>
    <p:sldId id="280" r:id="rId29"/>
    <p:sldId id="2007577128" r:id="rId30"/>
    <p:sldId id="2007577155" r:id="rId31"/>
    <p:sldId id="2007577157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59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91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3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33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8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83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7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1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6598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33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30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40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2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3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88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4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81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63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44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88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01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3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03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16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4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50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75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95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70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5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379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0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66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42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32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8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60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BC2A2-BA90-45F1-88F0-FBE920DD955B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7591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778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718850-5928-4911-ACAE-08560FABD7A5}"/>
              </a:ext>
            </a:extLst>
          </p:cNvPr>
          <p:cNvSpPr txBox="1"/>
          <p:nvPr userDrawn="1"/>
        </p:nvSpPr>
        <p:spPr>
          <a:xfrm>
            <a:off x="9187962" y="6575791"/>
            <a:ext cx="3346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001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0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34" Type="http://schemas.microsoft.com/office/2007/relationships/hdphoto" Target="../media/hdphoto14.wdp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17" Type="http://schemas.openxmlformats.org/officeDocument/2006/relationships/image" Target="../media/image18.png"/><Relationship Id="rId25" Type="http://schemas.openxmlformats.org/officeDocument/2006/relationships/slide" Target="slide3.xml"/><Relationship Id="rId33" Type="http://schemas.openxmlformats.org/officeDocument/2006/relationships/image" Target="../media/image25.png"/><Relationship Id="rId38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slide" Target="slide4.xml"/><Relationship Id="rId28" Type="http://schemas.openxmlformats.org/officeDocument/2006/relationships/image" Target="../media/image22.GIF"/><Relationship Id="rId36" Type="http://schemas.openxmlformats.org/officeDocument/2006/relationships/image" Target="../media/image27.png"/><Relationship Id="rId10" Type="http://schemas.microsoft.com/office/2007/relationships/hdphoto" Target="../media/hdphoto5.wdp"/><Relationship Id="rId19" Type="http://schemas.openxmlformats.org/officeDocument/2006/relationships/image" Target="../media/image19.png"/><Relationship Id="rId31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1.png"/><Relationship Id="rId30" Type="http://schemas.microsoft.com/office/2007/relationships/hdphoto" Target="../media/hdphoto12.wdp"/><Relationship Id="rId35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29" y="672016"/>
            <a:ext cx="41096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7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57D3F70-86E0-4009-9CFB-436EF261CB06}"/>
              </a:ext>
            </a:extLst>
          </p:cNvPr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D899E8F-75BB-41F4-B171-D08B31BFC065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D44C82CE-F64B-4968-A51C-CC3DE0F4C6EC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139479-5E5A-4DE7-814E-9982E3C25A1F}"/>
                  </a:ext>
                </a:extLst>
              </p:cNvPr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36" name="10">
              <a:extLst>
                <a:ext uri="{FF2B5EF4-FFF2-40B4-BE49-F238E27FC236}">
                  <a16:creationId xmlns:a16="http://schemas.microsoft.com/office/drawing/2014/main" id="{2F937D63-E072-42C6-8844-9C2A806D2F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07CDE3CA-B1D8-4F3F-A1F4-A079EB395D4E}"/>
                </a:ext>
              </a:extLst>
            </p:cNvPr>
            <p:cNvCxnSpPr>
              <a:cxnSpLocks/>
            </p:cNvCxnSpPr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C15A91-4500-4002-BB0A-E170AADF5D04}"/>
              </a:ext>
            </a:extLst>
          </p:cNvPr>
          <p:cNvGraphicFramePr>
            <a:graphicFrameLocks noGrp="1"/>
          </p:cNvGraphicFramePr>
          <p:nvPr/>
        </p:nvGraphicFramePr>
        <p:xfrm>
          <a:off x="1433688" y="1724377"/>
          <a:ext cx="9290756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val="4008401274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gật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gù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reo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Bầy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xuống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rồi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Bác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bồ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ì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ộp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vang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70489" y="3558949"/>
            <a:ext cx="2615563" cy="14443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292349" y="5266689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“ Tre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” –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khổ thơ em 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550885" cy="2016125"/>
            <a:chOff x="2118480" y="1316166"/>
            <a:chExt cx="1534231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74385" y="1485285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 1 + 2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1339</Words>
  <Application>Microsoft Office PowerPoint</Application>
  <PresentationFormat>Widescreen</PresentationFormat>
  <Paragraphs>300</Paragraphs>
  <Slides>27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黑体</vt:lpstr>
      <vt:lpstr>Times New Roman</vt:lpstr>
      <vt:lpstr>1_Office Theme</vt:lpstr>
      <vt:lpstr>2_Office Theme</vt:lpstr>
      <vt:lpstr>Office 主题</vt:lpstr>
      <vt:lpstr>3_Office 主题​​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AA</cp:lastModifiedBy>
  <cp:revision>3</cp:revision>
  <dcterms:created xsi:type="dcterms:W3CDTF">2021-08-02T04:30:22Z</dcterms:created>
  <dcterms:modified xsi:type="dcterms:W3CDTF">2023-03-01T03:02:54Z</dcterms:modified>
</cp:coreProperties>
</file>