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40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276" r:id="rId19"/>
    <p:sldId id="557" r:id="rId20"/>
    <p:sldId id="558" r:id="rId21"/>
    <p:sldId id="2007577127" r:id="rId22"/>
    <p:sldId id="2007577096" r:id="rId23"/>
    <p:sldId id="282" r:id="rId24"/>
    <p:sldId id="2007577097" r:id="rId25"/>
    <p:sldId id="2007577098" r:id="rId26"/>
    <p:sldId id="2007577099" r:id="rId27"/>
    <p:sldId id="2007577100" r:id="rId28"/>
    <p:sldId id="2007577101" r:id="rId29"/>
    <p:sldId id="2007577102" r:id="rId30"/>
    <p:sldId id="367" r:id="rId31"/>
    <p:sldId id="2007577129" r:id="rId32"/>
    <p:sldId id="2007577130" r:id="rId33"/>
    <p:sldId id="2007577147" r:id="rId34"/>
    <p:sldId id="2007577148" r:id="rId35"/>
    <p:sldId id="2007577149" r:id="rId36"/>
    <p:sldId id="2007577150" r:id="rId37"/>
    <p:sldId id="2007577141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79" d="100"/>
          <a:sy n="79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2021/8/1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1611</Words>
  <Application>Microsoft Office PowerPoint</Application>
  <PresentationFormat>Widescreen</PresentationFormat>
  <Paragraphs>147</Paragraphs>
  <Slides>29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等线</vt:lpstr>
      <vt:lpstr>等线 Light</vt:lpstr>
      <vt:lpstr>微软雅黑</vt:lpstr>
      <vt:lpstr>Montserrat Medium</vt:lpstr>
      <vt:lpstr>Arial</vt:lpstr>
      <vt:lpstr>Arial-Rounded</vt:lpstr>
      <vt:lpstr>Calibri</vt:lpstr>
      <vt:lpstr>Calibri Light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2021-08-01T09:17:56Z</dcterms:created>
  <dcterms:modified xsi:type="dcterms:W3CDTF">2021-08-01T09:22:07Z</dcterms:modified>
</cp:coreProperties>
</file>