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tmp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74" r:id="rId2"/>
  </p:sldMasterIdLst>
  <p:notesMasterIdLst>
    <p:notesMasterId r:id="rId17"/>
  </p:notesMasterIdLst>
  <p:sldIdLst>
    <p:sldId id="386" r:id="rId3"/>
    <p:sldId id="385" r:id="rId4"/>
    <p:sldId id="389" r:id="rId5"/>
    <p:sldId id="390" r:id="rId6"/>
    <p:sldId id="257" r:id="rId7"/>
    <p:sldId id="387" r:id="rId8"/>
    <p:sldId id="264" r:id="rId9"/>
    <p:sldId id="281" r:id="rId10"/>
    <p:sldId id="267" r:id="rId11"/>
    <p:sldId id="359" r:id="rId12"/>
    <p:sldId id="356" r:id="rId13"/>
    <p:sldId id="384" r:id="rId14"/>
    <p:sldId id="358" r:id="rId15"/>
    <p:sldId id="388" r:id="rId16"/>
  </p:sldIdLst>
  <p:sldSz cx="18288000" cy="10287000"/>
  <p:notesSz cx="6858000" cy="9144000"/>
  <p:embeddedFontLst>
    <p:embeddedFont>
      <p:font typeface=".ProTeacher03 Roboto Bold" panose="020B0604020202020204" charset="0"/>
      <p:bold r:id="rId18"/>
    </p:embeddedFont>
    <p:embeddedFont>
      <p:font typeface="DengXian" panose="020B0604020202020204" charset="-122"/>
      <p:regular r:id="rId19"/>
      <p:bold r:id="rId20"/>
    </p:embeddedFont>
    <p:embeddedFont>
      <p:font typeface="Lato" panose="020B0604020202020204" charset="0"/>
      <p:regular r:id="rId21"/>
      <p:bold r:id="rId22"/>
    </p:embeddedFont>
    <p:embeddedFont>
      <p:font typeface="Paytone One" panose="020B0604020202020204" charset="0"/>
      <p:regular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.ProTeacher03 Roboto Condensed" panose="020B0604020202020204" charset="0"/>
      <p:regular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DCF191-8E56-4C8B-A95A-690D04D6CC53}" v="838" dt="2024-06-30T14:43:05.848"/>
  </p1510:revLst>
</p1510:revInfo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273" autoAdjust="0"/>
  </p:normalViewPr>
  <p:slideViewPr>
    <p:cSldViewPr snapToGrid="0">
      <p:cViewPr varScale="1">
        <p:scale>
          <a:sx n="38" d="100"/>
          <a:sy n="38" d="100"/>
        </p:scale>
        <p:origin x="123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ô Thị Dịu" userId="9239adeb-dabb-42ee-b658-acdf993bd767" providerId="ADAL" clId="{4FDCF191-8E56-4C8B-A95A-690D04D6CC53}"/>
    <pc:docChg chg="undo custSel delSld modSld">
      <pc:chgData name="Ngô Thị Dịu" userId="9239adeb-dabb-42ee-b658-acdf993bd767" providerId="ADAL" clId="{4FDCF191-8E56-4C8B-A95A-690D04D6CC53}" dt="2024-06-30T14:43:05.847" v="1079"/>
      <pc:docMkLst>
        <pc:docMk/>
      </pc:docMkLst>
      <pc:sldChg chg="modAnim">
        <pc:chgData name="Ngô Thị Dịu" userId="9239adeb-dabb-42ee-b658-acdf993bd767" providerId="ADAL" clId="{4FDCF191-8E56-4C8B-A95A-690D04D6CC53}" dt="2024-06-29T02:26:49.629" v="185"/>
        <pc:sldMkLst>
          <pc:docMk/>
          <pc:sldMk cId="0" sldId="257"/>
        </pc:sldMkLst>
      </pc:sldChg>
      <pc:sldChg chg="modAnim">
        <pc:chgData name="Ngô Thị Dịu" userId="9239adeb-dabb-42ee-b658-acdf993bd767" providerId="ADAL" clId="{4FDCF191-8E56-4C8B-A95A-690D04D6CC53}" dt="2024-06-29T02:27:00.359" v="190"/>
        <pc:sldMkLst>
          <pc:docMk/>
          <pc:sldMk cId="0" sldId="264"/>
        </pc:sldMkLst>
      </pc:sldChg>
      <pc:sldChg chg="delSp mod delAnim modAnim">
        <pc:chgData name="Ngô Thị Dịu" userId="9239adeb-dabb-42ee-b658-acdf993bd767" providerId="ADAL" clId="{4FDCF191-8E56-4C8B-A95A-690D04D6CC53}" dt="2024-06-29T02:27:10.219" v="198"/>
        <pc:sldMkLst>
          <pc:docMk/>
          <pc:sldMk cId="0" sldId="267"/>
        </pc:sldMkLst>
        <pc:spChg chg="del">
          <ac:chgData name="Ngô Thị Dịu" userId="9239adeb-dabb-42ee-b658-acdf993bd767" providerId="ADAL" clId="{4FDCF191-8E56-4C8B-A95A-690D04D6CC53}" dt="2024-06-28T12:41:24.987" v="177" actId="478"/>
          <ac:spMkLst>
            <pc:docMk/>
            <pc:sldMk cId="0" sldId="267"/>
            <ac:spMk id="4" creationId="{C0CCA82F-EE04-451C-8088-7CCE63D4B61E}"/>
          </ac:spMkLst>
        </pc:spChg>
        <pc:spChg chg="del">
          <ac:chgData name="Ngô Thị Dịu" userId="9239adeb-dabb-42ee-b658-acdf993bd767" providerId="ADAL" clId="{4FDCF191-8E56-4C8B-A95A-690D04D6CC53}" dt="2024-06-28T12:41:19.974" v="174" actId="478"/>
          <ac:spMkLst>
            <pc:docMk/>
            <pc:sldMk cId="0" sldId="267"/>
            <ac:spMk id="43" creationId="{B3081C77-5507-401E-B062-B181DA1A9A6D}"/>
          </ac:spMkLst>
        </pc:spChg>
        <pc:spChg chg="del">
          <ac:chgData name="Ngô Thị Dịu" userId="9239adeb-dabb-42ee-b658-acdf993bd767" providerId="ADAL" clId="{4FDCF191-8E56-4C8B-A95A-690D04D6CC53}" dt="2024-06-28T12:41:24.008" v="176" actId="478"/>
          <ac:spMkLst>
            <pc:docMk/>
            <pc:sldMk cId="0" sldId="267"/>
            <ac:spMk id="45" creationId="{4E740571-B128-4B99-BA08-7F2078CFB4A2}"/>
          </ac:spMkLst>
        </pc:spChg>
        <pc:spChg chg="del">
          <ac:chgData name="Ngô Thị Dịu" userId="9239adeb-dabb-42ee-b658-acdf993bd767" providerId="ADAL" clId="{4FDCF191-8E56-4C8B-A95A-690D04D6CC53}" dt="2024-06-28T12:41:26.283" v="178" actId="478"/>
          <ac:spMkLst>
            <pc:docMk/>
            <pc:sldMk cId="0" sldId="267"/>
            <ac:spMk id="46" creationId="{02CDEFAA-F601-4EDB-A326-9CB9B357B507}"/>
          </ac:spMkLst>
        </pc:spChg>
        <pc:spChg chg="del">
          <ac:chgData name="Ngô Thị Dịu" userId="9239adeb-dabb-42ee-b658-acdf993bd767" providerId="ADAL" clId="{4FDCF191-8E56-4C8B-A95A-690D04D6CC53}" dt="2024-06-28T12:41:27.764" v="179" actId="478"/>
          <ac:spMkLst>
            <pc:docMk/>
            <pc:sldMk cId="0" sldId="267"/>
            <ac:spMk id="47" creationId="{D0EC9CD7-1B44-4C6F-B7C9-0856A125532F}"/>
          </ac:spMkLst>
        </pc:spChg>
        <pc:picChg chg="del">
          <ac:chgData name="Ngô Thị Dịu" userId="9239adeb-dabb-42ee-b658-acdf993bd767" providerId="ADAL" clId="{4FDCF191-8E56-4C8B-A95A-690D04D6CC53}" dt="2024-06-28T12:41:21.347" v="175" actId="478"/>
          <ac:picMkLst>
            <pc:docMk/>
            <pc:sldMk cId="0" sldId="267"/>
            <ac:picMk id="42" creationId="{01AE3F4A-D2FF-4D60-9985-5162DE542544}"/>
          </ac:picMkLst>
        </pc:picChg>
      </pc:sldChg>
      <pc:sldChg chg="del">
        <pc:chgData name="Ngô Thị Dịu" userId="9239adeb-dabb-42ee-b658-acdf993bd767" providerId="ADAL" clId="{4FDCF191-8E56-4C8B-A95A-690D04D6CC53}" dt="2024-06-28T12:37:10.466" v="5" actId="47"/>
        <pc:sldMkLst>
          <pc:docMk/>
          <pc:sldMk cId="0" sldId="268"/>
        </pc:sldMkLst>
      </pc:sldChg>
      <pc:sldChg chg="del">
        <pc:chgData name="Ngô Thị Dịu" userId="9239adeb-dabb-42ee-b658-acdf993bd767" providerId="ADAL" clId="{4FDCF191-8E56-4C8B-A95A-690D04D6CC53}" dt="2024-06-28T12:37:09.810" v="4" actId="47"/>
        <pc:sldMkLst>
          <pc:docMk/>
          <pc:sldMk cId="0" sldId="272"/>
        </pc:sldMkLst>
      </pc:sldChg>
      <pc:sldChg chg="del">
        <pc:chgData name="Ngô Thị Dịu" userId="9239adeb-dabb-42ee-b658-acdf993bd767" providerId="ADAL" clId="{4FDCF191-8E56-4C8B-A95A-690D04D6CC53}" dt="2024-06-28T12:37:06.402" v="0" actId="47"/>
        <pc:sldMkLst>
          <pc:docMk/>
          <pc:sldMk cId="0" sldId="277"/>
        </pc:sldMkLst>
      </pc:sldChg>
      <pc:sldChg chg="del">
        <pc:chgData name="Ngô Thị Dịu" userId="9239adeb-dabb-42ee-b658-acdf993bd767" providerId="ADAL" clId="{4FDCF191-8E56-4C8B-A95A-690D04D6CC53}" dt="2024-06-28T12:37:07.449" v="1" actId="47"/>
        <pc:sldMkLst>
          <pc:docMk/>
          <pc:sldMk cId="0" sldId="278"/>
        </pc:sldMkLst>
      </pc:sldChg>
      <pc:sldChg chg="modSp mod modAnim">
        <pc:chgData name="Ngô Thị Dịu" userId="9239adeb-dabb-42ee-b658-acdf993bd767" providerId="ADAL" clId="{4FDCF191-8E56-4C8B-A95A-690D04D6CC53}" dt="2024-06-29T02:27:06.293" v="195"/>
        <pc:sldMkLst>
          <pc:docMk/>
          <pc:sldMk cId="3150966934" sldId="281"/>
        </pc:sldMkLst>
        <pc:spChg chg="mod">
          <ac:chgData name="Ngô Thị Dịu" userId="9239adeb-dabb-42ee-b658-acdf993bd767" providerId="ADAL" clId="{4FDCF191-8E56-4C8B-A95A-690D04D6CC53}" dt="2024-06-28T12:54:45.927" v="180" actId="14100"/>
          <ac:spMkLst>
            <pc:docMk/>
            <pc:sldMk cId="3150966934" sldId="281"/>
            <ac:spMk id="70" creationId="{96808E75-01AD-4A44-8358-67AB613EA04E}"/>
          </ac:spMkLst>
        </pc:spChg>
      </pc:sldChg>
      <pc:sldChg chg="del">
        <pc:chgData name="Ngô Thị Dịu" userId="9239adeb-dabb-42ee-b658-acdf993bd767" providerId="ADAL" clId="{4FDCF191-8E56-4C8B-A95A-690D04D6CC53}" dt="2024-06-28T12:37:09.028" v="3" actId="47"/>
        <pc:sldMkLst>
          <pc:docMk/>
          <pc:sldMk cId="2816766829" sldId="285"/>
        </pc:sldMkLst>
      </pc:sldChg>
      <pc:sldChg chg="del">
        <pc:chgData name="Ngô Thị Dịu" userId="9239adeb-dabb-42ee-b658-acdf993bd767" providerId="ADAL" clId="{4FDCF191-8E56-4C8B-A95A-690D04D6CC53}" dt="2024-06-28T12:37:08.497" v="2" actId="47"/>
        <pc:sldMkLst>
          <pc:docMk/>
          <pc:sldMk cId="298188107" sldId="286"/>
        </pc:sldMkLst>
      </pc:sldChg>
      <pc:sldChg chg="delSp modSp mod modTransition delAnim modAnim">
        <pc:chgData name="Ngô Thị Dịu" userId="9239adeb-dabb-42ee-b658-acdf993bd767" providerId="ADAL" clId="{4FDCF191-8E56-4C8B-A95A-690D04D6CC53}" dt="2024-06-30T14:40:12.362" v="1067" actId="3626"/>
        <pc:sldMkLst>
          <pc:docMk/>
          <pc:sldMk cId="471926042" sldId="356"/>
        </pc:sldMkLst>
        <pc:spChg chg="del">
          <ac:chgData name="Ngô Thị Dịu" userId="9239adeb-dabb-42ee-b658-acdf993bd767" providerId="ADAL" clId="{4FDCF191-8E56-4C8B-A95A-690D04D6CC53}" dt="2024-06-28T12:23:24.354" v="13" actId="478"/>
          <ac:spMkLst>
            <pc:docMk/>
            <pc:sldMk cId="471926042" sldId="356"/>
            <ac:spMk id="10" creationId="{8C1B1EF9-C52F-A6CA-1A93-6853A1EF345C}"/>
          </ac:spMkLst>
        </pc:spChg>
        <pc:spChg chg="del">
          <ac:chgData name="Ngô Thị Dịu" userId="9239adeb-dabb-42ee-b658-acdf993bd767" providerId="ADAL" clId="{4FDCF191-8E56-4C8B-A95A-690D04D6CC53}" dt="2024-06-28T12:23:22.669" v="12" actId="478"/>
          <ac:spMkLst>
            <pc:docMk/>
            <pc:sldMk cId="471926042" sldId="356"/>
            <ac:spMk id="11" creationId="{40E454F4-BD64-0DDB-118E-11C886175F18}"/>
          </ac:spMkLst>
        </pc:spChg>
        <pc:spChg chg="mod">
          <ac:chgData name="Ngô Thị Dịu" userId="9239adeb-dabb-42ee-b658-acdf993bd767" providerId="ADAL" clId="{4FDCF191-8E56-4C8B-A95A-690D04D6CC53}" dt="2024-06-29T10:00:38.855" v="237" actId="1076"/>
          <ac:spMkLst>
            <pc:docMk/>
            <pc:sldMk cId="471926042" sldId="356"/>
            <ac:spMk id="20" creationId="{A9101A4D-A8EF-18A0-C72D-49FC385A1434}"/>
          </ac:spMkLst>
        </pc:spChg>
        <pc:spChg chg="mod">
          <ac:chgData name="Ngô Thị Dịu" userId="9239adeb-dabb-42ee-b658-acdf993bd767" providerId="ADAL" clId="{4FDCF191-8E56-4C8B-A95A-690D04D6CC53}" dt="2024-06-30T13:45:37.522" v="475" actId="1076"/>
          <ac:spMkLst>
            <pc:docMk/>
            <pc:sldMk cId="471926042" sldId="356"/>
            <ac:spMk id="52" creationId="{D38105A2-F52D-6771-C7A7-BAB948240770}"/>
          </ac:spMkLst>
        </pc:spChg>
        <pc:spChg chg="mod">
          <ac:chgData name="Ngô Thị Dịu" userId="9239adeb-dabb-42ee-b658-acdf993bd767" providerId="ADAL" clId="{4FDCF191-8E56-4C8B-A95A-690D04D6CC53}" dt="2024-06-30T14:01:49.090" v="558" actId="13926"/>
          <ac:spMkLst>
            <pc:docMk/>
            <pc:sldMk cId="471926042" sldId="356"/>
            <ac:spMk id="54" creationId="{1EF1CD5C-027D-E1E3-906D-B12D8ADBD6A2}"/>
          </ac:spMkLst>
        </pc:spChg>
        <pc:picChg chg="del mod">
          <ac:chgData name="Ngô Thị Dịu" userId="9239adeb-dabb-42ee-b658-acdf993bd767" providerId="ADAL" clId="{4FDCF191-8E56-4C8B-A95A-690D04D6CC53}" dt="2024-06-30T14:18:01.569" v="959" actId="478"/>
          <ac:picMkLst>
            <pc:docMk/>
            <pc:sldMk cId="471926042" sldId="356"/>
            <ac:picMk id="2" creationId="{B47E370D-595A-AF73-C0AD-BD03C101D524}"/>
          </ac:picMkLst>
        </pc:picChg>
        <pc:picChg chg="mod">
          <ac:chgData name="Ngô Thị Dịu" userId="9239adeb-dabb-42ee-b658-acdf993bd767" providerId="ADAL" clId="{4FDCF191-8E56-4C8B-A95A-690D04D6CC53}" dt="2024-06-30T14:18:04.905" v="960" actId="1076"/>
          <ac:picMkLst>
            <pc:docMk/>
            <pc:sldMk cId="471926042" sldId="356"/>
            <ac:picMk id="3" creationId="{04FBE397-D6ED-E366-BEDC-615BCEADABFC}"/>
          </ac:picMkLst>
        </pc:picChg>
        <pc:picChg chg="mod">
          <ac:chgData name="Ngô Thị Dịu" userId="9239adeb-dabb-42ee-b658-acdf993bd767" providerId="ADAL" clId="{4FDCF191-8E56-4C8B-A95A-690D04D6CC53}" dt="2024-06-30T14:40:04.698" v="1065" actId="3626"/>
          <ac:picMkLst>
            <pc:docMk/>
            <pc:sldMk cId="471926042" sldId="356"/>
            <ac:picMk id="6" creationId="{3E04F623-18C2-1212-D3BB-2D9487888CE7}"/>
          </ac:picMkLst>
        </pc:picChg>
        <pc:picChg chg="mod">
          <ac:chgData name="Ngô Thị Dịu" userId="9239adeb-dabb-42ee-b658-acdf993bd767" providerId="ADAL" clId="{4FDCF191-8E56-4C8B-A95A-690D04D6CC53}" dt="2024-06-30T14:40:09.375" v="1066" actId="3626"/>
          <ac:picMkLst>
            <pc:docMk/>
            <pc:sldMk cId="471926042" sldId="356"/>
            <ac:picMk id="7" creationId="{16419410-1D0E-6D98-84F2-2CA6D1AF397E}"/>
          </ac:picMkLst>
        </pc:picChg>
        <pc:picChg chg="mod">
          <ac:chgData name="Ngô Thị Dịu" userId="9239adeb-dabb-42ee-b658-acdf993bd767" providerId="ADAL" clId="{4FDCF191-8E56-4C8B-A95A-690D04D6CC53}" dt="2024-06-30T14:40:12.362" v="1067" actId="3626"/>
          <ac:picMkLst>
            <pc:docMk/>
            <pc:sldMk cId="471926042" sldId="356"/>
            <ac:picMk id="9" creationId="{CE2FFDCA-3940-A61E-AC66-4524F6F4F736}"/>
          </ac:picMkLst>
        </pc:picChg>
        <pc:picChg chg="del">
          <ac:chgData name="Ngô Thị Dịu" userId="9239adeb-dabb-42ee-b658-acdf993bd767" providerId="ADAL" clId="{4FDCF191-8E56-4C8B-A95A-690D04D6CC53}" dt="2024-06-28T12:23:19.771" v="11" actId="478"/>
          <ac:picMkLst>
            <pc:docMk/>
            <pc:sldMk cId="471926042" sldId="356"/>
            <ac:picMk id="24" creationId="{1048EF18-9406-4851-9FE3-AF08009F1702}"/>
          </ac:picMkLst>
        </pc:picChg>
      </pc:sldChg>
      <pc:sldChg chg="addSp delSp modSp del mod modTransition addAnim delAnim modAnim">
        <pc:chgData name="Ngô Thị Dịu" userId="9239adeb-dabb-42ee-b658-acdf993bd767" providerId="ADAL" clId="{4FDCF191-8E56-4C8B-A95A-690D04D6CC53}" dt="2024-06-30T14:38:11.831" v="1061" actId="47"/>
        <pc:sldMkLst>
          <pc:docMk/>
          <pc:sldMk cId="892545652" sldId="357"/>
        </pc:sldMkLst>
        <pc:spChg chg="add mod">
          <ac:chgData name="Ngô Thị Dịu" userId="9239adeb-dabb-42ee-b658-acdf993bd767" providerId="ADAL" clId="{4FDCF191-8E56-4C8B-A95A-690D04D6CC53}" dt="2024-06-30T14:06:50.202" v="841" actId="20577"/>
          <ac:spMkLst>
            <pc:docMk/>
            <pc:sldMk cId="892545652" sldId="357"/>
            <ac:spMk id="7" creationId="{ADE788C5-90F1-0FA6-0CAC-35EFCCE6FBCF}"/>
          </ac:spMkLst>
        </pc:spChg>
        <pc:spChg chg="add mod">
          <ac:chgData name="Ngô Thị Dịu" userId="9239adeb-dabb-42ee-b658-acdf993bd767" providerId="ADAL" clId="{4FDCF191-8E56-4C8B-A95A-690D04D6CC53}" dt="2024-06-30T14:07:10.121" v="851" actId="1076"/>
          <ac:spMkLst>
            <pc:docMk/>
            <pc:sldMk cId="892545652" sldId="357"/>
            <ac:spMk id="10" creationId="{473050BD-497C-6619-2334-13664A04002A}"/>
          </ac:spMkLst>
        </pc:spChg>
        <pc:spChg chg="del">
          <ac:chgData name="Ngô Thị Dịu" userId="9239adeb-dabb-42ee-b658-acdf993bd767" providerId="ADAL" clId="{4FDCF191-8E56-4C8B-A95A-690D04D6CC53}" dt="2024-06-28T12:23:29.970" v="15" actId="478"/>
          <ac:spMkLst>
            <pc:docMk/>
            <pc:sldMk cId="892545652" sldId="357"/>
            <ac:spMk id="10" creationId="{DAE42454-5848-7C0F-DB3A-A6D5D9DDEE73}"/>
          </ac:spMkLst>
        </pc:spChg>
        <pc:spChg chg="add mod">
          <ac:chgData name="Ngô Thị Dịu" userId="9239adeb-dabb-42ee-b658-acdf993bd767" providerId="ADAL" clId="{4FDCF191-8E56-4C8B-A95A-690D04D6CC53}" dt="2024-06-30T14:07:16.321" v="853" actId="1076"/>
          <ac:spMkLst>
            <pc:docMk/>
            <pc:sldMk cId="892545652" sldId="357"/>
            <ac:spMk id="13" creationId="{BF509279-EAD5-5200-CAC6-AF4A3975D6C7}"/>
          </ac:spMkLst>
        </pc:spChg>
        <pc:spChg chg="mod">
          <ac:chgData name="Ngô Thị Dịu" userId="9239adeb-dabb-42ee-b658-acdf993bd767" providerId="ADAL" clId="{4FDCF191-8E56-4C8B-A95A-690D04D6CC53}" dt="2024-06-30T14:06:24.586" v="834" actId="1076"/>
          <ac:spMkLst>
            <pc:docMk/>
            <pc:sldMk cId="892545652" sldId="357"/>
            <ac:spMk id="20" creationId="{A9101A4D-A8EF-18A0-C72D-49FC385A1434}"/>
          </ac:spMkLst>
        </pc:spChg>
        <pc:spChg chg="mod">
          <ac:chgData name="Ngô Thị Dịu" userId="9239adeb-dabb-42ee-b658-acdf993bd767" providerId="ADAL" clId="{4FDCF191-8E56-4C8B-A95A-690D04D6CC53}" dt="2024-06-30T14:05:23.033" v="799" actId="14100"/>
          <ac:spMkLst>
            <pc:docMk/>
            <pc:sldMk cId="892545652" sldId="357"/>
            <ac:spMk id="52" creationId="{D38105A2-F52D-6771-C7A7-BAB948240770}"/>
          </ac:spMkLst>
        </pc:spChg>
        <pc:spChg chg="mod">
          <ac:chgData name="Ngô Thị Dịu" userId="9239adeb-dabb-42ee-b658-acdf993bd767" providerId="ADAL" clId="{4FDCF191-8E56-4C8B-A95A-690D04D6CC53}" dt="2024-06-30T14:06:38.113" v="837" actId="20577"/>
          <ac:spMkLst>
            <pc:docMk/>
            <pc:sldMk cId="892545652" sldId="357"/>
            <ac:spMk id="54" creationId="{1EF1CD5C-027D-E1E3-906D-B12D8ADBD6A2}"/>
          </ac:spMkLst>
        </pc:spChg>
        <pc:grpChg chg="add mod">
          <ac:chgData name="Ngô Thị Dịu" userId="9239adeb-dabb-42ee-b658-acdf993bd767" providerId="ADAL" clId="{4FDCF191-8E56-4C8B-A95A-690D04D6CC53}" dt="2024-06-30T14:36:03.939" v="1056"/>
          <ac:grpSpMkLst>
            <pc:docMk/>
            <pc:sldMk cId="892545652" sldId="357"/>
            <ac:grpSpMk id="24" creationId="{5B1D9B65-B0CC-D394-260F-6ADA7F184AF4}"/>
          </ac:grpSpMkLst>
        </pc:grpChg>
        <pc:grpChg chg="add mod">
          <ac:chgData name="Ngô Thị Dịu" userId="9239adeb-dabb-42ee-b658-acdf993bd767" providerId="ADAL" clId="{4FDCF191-8E56-4C8B-A95A-690D04D6CC53}" dt="2024-06-30T14:36:03.939" v="1056"/>
          <ac:grpSpMkLst>
            <pc:docMk/>
            <pc:sldMk cId="892545652" sldId="357"/>
            <ac:grpSpMk id="28" creationId="{7D33655B-022E-FDBF-7FC4-639E1AE4F053}"/>
          </ac:grpSpMkLst>
        </pc:grpChg>
        <pc:grpChg chg="add mod">
          <ac:chgData name="Ngô Thị Dịu" userId="9239adeb-dabb-42ee-b658-acdf993bd767" providerId="ADAL" clId="{4FDCF191-8E56-4C8B-A95A-690D04D6CC53}" dt="2024-06-30T14:36:03.939" v="1056"/>
          <ac:grpSpMkLst>
            <pc:docMk/>
            <pc:sldMk cId="892545652" sldId="357"/>
            <ac:grpSpMk id="35" creationId="{111C85E2-2A24-F408-C0E5-4944FA631521}"/>
          </ac:grpSpMkLst>
        </pc:grpChg>
        <pc:grpChg chg="add del">
          <ac:chgData name="Ngô Thị Dịu" userId="9239adeb-dabb-42ee-b658-acdf993bd767" providerId="ADAL" clId="{4FDCF191-8E56-4C8B-A95A-690D04D6CC53}" dt="2024-06-30T14:35:42.905" v="1055" actId="478"/>
          <ac:grpSpMkLst>
            <pc:docMk/>
            <pc:sldMk cId="892545652" sldId="357"/>
            <ac:grpSpMk id="38" creationId="{02DCAF4B-123E-075C-706D-81C6033B6CD3}"/>
          </ac:grpSpMkLst>
        </pc:grpChg>
        <pc:grpChg chg="del">
          <ac:chgData name="Ngô Thị Dịu" userId="9239adeb-dabb-42ee-b658-acdf993bd767" providerId="ADAL" clId="{4FDCF191-8E56-4C8B-A95A-690D04D6CC53}" dt="2024-06-30T14:35:42.905" v="1055" actId="478"/>
          <ac:grpSpMkLst>
            <pc:docMk/>
            <pc:sldMk cId="892545652" sldId="357"/>
            <ac:grpSpMk id="39" creationId="{7D1C9EE6-866F-FF2F-9B4A-2D245EB6F408}"/>
          </ac:grpSpMkLst>
        </pc:grpChg>
        <pc:grpChg chg="del">
          <ac:chgData name="Ngô Thị Dịu" userId="9239adeb-dabb-42ee-b658-acdf993bd767" providerId="ADAL" clId="{4FDCF191-8E56-4C8B-A95A-690D04D6CC53}" dt="2024-06-30T14:35:42.905" v="1055" actId="478"/>
          <ac:grpSpMkLst>
            <pc:docMk/>
            <pc:sldMk cId="892545652" sldId="357"/>
            <ac:grpSpMk id="43" creationId="{8A0A9529-BF44-72A5-E821-5D3717771BF1}"/>
          </ac:grpSpMkLst>
        </pc:grpChg>
        <pc:grpChg chg="del">
          <ac:chgData name="Ngô Thị Dịu" userId="9239adeb-dabb-42ee-b658-acdf993bd767" providerId="ADAL" clId="{4FDCF191-8E56-4C8B-A95A-690D04D6CC53}" dt="2024-06-30T14:35:42.905" v="1055" actId="478"/>
          <ac:grpSpMkLst>
            <pc:docMk/>
            <pc:sldMk cId="892545652" sldId="357"/>
            <ac:grpSpMk id="47" creationId="{2C47A035-6273-291E-D6F9-8A8E3D11E073}"/>
          </ac:grpSpMkLst>
        </pc:grpChg>
        <pc:grpChg chg="add mod">
          <ac:chgData name="Ngô Thị Dịu" userId="9239adeb-dabb-42ee-b658-acdf993bd767" providerId="ADAL" clId="{4FDCF191-8E56-4C8B-A95A-690D04D6CC53}" dt="2024-06-30T14:36:03.939" v="1056"/>
          <ac:grpSpMkLst>
            <pc:docMk/>
            <pc:sldMk cId="892545652" sldId="357"/>
            <ac:grpSpMk id="53" creationId="{FF685BCC-8146-7766-82FE-800C667BFB4A}"/>
          </ac:grpSpMkLst>
        </pc:grpChg>
        <pc:picChg chg="del">
          <ac:chgData name="Ngô Thị Dịu" userId="9239adeb-dabb-42ee-b658-acdf993bd767" providerId="ADAL" clId="{4FDCF191-8E56-4C8B-A95A-690D04D6CC53}" dt="2024-06-30T14:35:42.905" v="1055" actId="478"/>
          <ac:picMkLst>
            <pc:docMk/>
            <pc:sldMk cId="892545652" sldId="357"/>
            <ac:picMk id="2" creationId="{2C032F63-15B7-A97D-9DF3-02AC262A1B7E}"/>
          </ac:picMkLst>
        </pc:picChg>
        <pc:picChg chg="del">
          <ac:chgData name="Ngô Thị Dịu" userId="9239adeb-dabb-42ee-b658-acdf993bd767" providerId="ADAL" clId="{4FDCF191-8E56-4C8B-A95A-690D04D6CC53}" dt="2024-06-30T14:35:42.905" v="1055" actId="478"/>
          <ac:picMkLst>
            <pc:docMk/>
            <pc:sldMk cId="892545652" sldId="357"/>
            <ac:picMk id="3" creationId="{F46FFDDC-655D-D283-976F-E60C8125A90C}"/>
          </ac:picMkLst>
        </pc:picChg>
        <pc:picChg chg="del">
          <ac:chgData name="Ngô Thị Dịu" userId="9239adeb-dabb-42ee-b658-acdf993bd767" providerId="ADAL" clId="{4FDCF191-8E56-4C8B-A95A-690D04D6CC53}" dt="2024-06-30T14:35:42.905" v="1055" actId="478"/>
          <ac:picMkLst>
            <pc:docMk/>
            <pc:sldMk cId="892545652" sldId="357"/>
            <ac:picMk id="4" creationId="{9D83CD6F-1D87-8C09-778F-06D8B5049B23}"/>
          </ac:picMkLst>
        </pc:picChg>
        <pc:picChg chg="add del">
          <ac:chgData name="Ngô Thị Dịu" userId="9239adeb-dabb-42ee-b658-acdf993bd767" providerId="ADAL" clId="{4FDCF191-8E56-4C8B-A95A-690D04D6CC53}" dt="2024-06-30T14:35:42.905" v="1055" actId="478"/>
          <ac:picMkLst>
            <pc:docMk/>
            <pc:sldMk cId="892545652" sldId="357"/>
            <ac:picMk id="5" creationId="{06605C87-DED7-C588-D6BC-241B1ABF5CFE}"/>
          </ac:picMkLst>
        </pc:picChg>
        <pc:picChg chg="del mod">
          <ac:chgData name="Ngô Thị Dịu" userId="9239adeb-dabb-42ee-b658-acdf993bd767" providerId="ADAL" clId="{4FDCF191-8E56-4C8B-A95A-690D04D6CC53}" dt="2024-06-30T14:21:26.681" v="1011" actId="478"/>
          <ac:picMkLst>
            <pc:docMk/>
            <pc:sldMk cId="892545652" sldId="357"/>
            <ac:picMk id="6" creationId="{6642D3A0-C736-265C-1455-FF1FB2385D8C}"/>
          </ac:picMkLst>
        </pc:picChg>
        <pc:picChg chg="del">
          <ac:chgData name="Ngô Thị Dịu" userId="9239adeb-dabb-42ee-b658-acdf993bd767" providerId="ADAL" clId="{4FDCF191-8E56-4C8B-A95A-690D04D6CC53}" dt="2024-06-30T14:35:38.268" v="1054" actId="478"/>
          <ac:picMkLst>
            <pc:docMk/>
            <pc:sldMk cId="892545652" sldId="357"/>
            <ac:picMk id="8" creationId="{8098C4BF-960D-7D35-B8B2-006ECD856A7D}"/>
          </ac:picMkLst>
        </pc:picChg>
        <pc:picChg chg="add del mod">
          <ac:chgData name="Ngô Thị Dịu" userId="9239adeb-dabb-42ee-b658-acdf993bd767" providerId="ADAL" clId="{4FDCF191-8E56-4C8B-A95A-690D04D6CC53}" dt="2024-06-30T14:08:55.683" v="861" actId="478"/>
          <ac:picMkLst>
            <pc:docMk/>
            <pc:sldMk cId="892545652" sldId="357"/>
            <ac:picMk id="15" creationId="{F8C62A76-6423-E95F-295F-078C51511EB9}"/>
          </ac:picMkLst>
        </pc:picChg>
        <pc:picChg chg="add mod">
          <ac:chgData name="Ngô Thị Dịu" userId="9239adeb-dabb-42ee-b658-acdf993bd767" providerId="ADAL" clId="{4FDCF191-8E56-4C8B-A95A-690D04D6CC53}" dt="2024-06-30T14:09:01.235" v="864" actId="1076"/>
          <ac:picMkLst>
            <pc:docMk/>
            <pc:sldMk cId="892545652" sldId="357"/>
            <ac:picMk id="17" creationId="{4E1F46F3-96D6-A068-C8AA-F00BDED3AA9C}"/>
          </ac:picMkLst>
        </pc:picChg>
        <pc:picChg chg="add mod">
          <ac:chgData name="Ngô Thị Dịu" userId="9239adeb-dabb-42ee-b658-acdf993bd767" providerId="ADAL" clId="{4FDCF191-8E56-4C8B-A95A-690D04D6CC53}" dt="2024-06-30T14:09:51.650" v="871" actId="1076"/>
          <ac:picMkLst>
            <pc:docMk/>
            <pc:sldMk cId="892545652" sldId="357"/>
            <ac:picMk id="19" creationId="{2C1316A6-ABB5-F8C2-4BAE-EB9A315B68D0}"/>
          </ac:picMkLst>
        </pc:picChg>
        <pc:picChg chg="add mod">
          <ac:chgData name="Ngô Thị Dịu" userId="9239adeb-dabb-42ee-b658-acdf993bd767" providerId="ADAL" clId="{4FDCF191-8E56-4C8B-A95A-690D04D6CC53}" dt="2024-06-30T14:11:07.384" v="877" actId="1076"/>
          <ac:picMkLst>
            <pc:docMk/>
            <pc:sldMk cId="892545652" sldId="357"/>
            <ac:picMk id="22" creationId="{A5F9AC8E-9E9C-FF78-168B-317084F2E4EE}"/>
          </ac:picMkLst>
        </pc:picChg>
        <pc:picChg chg="add mod">
          <ac:chgData name="Ngô Thị Dịu" userId="9239adeb-dabb-42ee-b658-acdf993bd767" providerId="ADAL" clId="{4FDCF191-8E56-4C8B-A95A-690D04D6CC53}" dt="2024-06-30T14:21:36.018" v="1013" actId="1076"/>
          <ac:picMkLst>
            <pc:docMk/>
            <pc:sldMk cId="892545652" sldId="357"/>
            <ac:picMk id="23" creationId="{3C59AF6D-8698-BED2-D4E5-015136238C64}"/>
          </ac:picMkLst>
        </pc:picChg>
        <pc:picChg chg="del">
          <ac:chgData name="Ngô Thị Dịu" userId="9239adeb-dabb-42ee-b658-acdf993bd767" providerId="ADAL" clId="{4FDCF191-8E56-4C8B-A95A-690D04D6CC53}" dt="2024-06-28T12:23:27.945" v="14" actId="478"/>
          <ac:picMkLst>
            <pc:docMk/>
            <pc:sldMk cId="892545652" sldId="357"/>
            <ac:picMk id="24" creationId="{1048EF18-9406-4851-9FE3-AF08009F1702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25" creationId="{281F5B1A-F9A4-A722-F777-9C71770FDB3A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26" creationId="{2E1AE751-3C29-D800-E2EB-535C072618BA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27" creationId="{21F40C80-D1A4-37DE-9093-1825218C5101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29" creationId="{A2B316A7-8861-3518-D57A-D59B63D34F1D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30" creationId="{5DFA83DD-79B0-C0F6-CEFE-3E9575550110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34" creationId="{0BA19747-0C3B-DA37-845B-F045846B63C0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36" creationId="{7508981A-0505-E200-957C-A4FFC9E9FC9B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37" creationId="{B1318876-EB6F-DC6B-D331-72CE950B6C17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51" creationId="{E40F5876-5BEF-76B3-2E03-6F575447EF50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55" creationId="{01CA464D-6902-DF21-1823-F1CD13C367E4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56" creationId="{4615FE6F-DA2D-D6DC-79C3-9843E4D68712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57" creationId="{FD61846E-CDD0-1F9C-04A1-D63D97A2670A}"/>
          </ac:picMkLst>
        </pc:picChg>
        <pc:picChg chg="add 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58" creationId="{290A054D-F163-36D6-90D0-F06F4B5194D1}"/>
          </ac:picMkLst>
        </pc:picChg>
        <pc:picChg chg="add 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59" creationId="{1422FCFB-5F95-DE41-0B2D-4545514F404B}"/>
          </ac:picMkLst>
        </pc:picChg>
        <pc:picChg chg="add 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60" creationId="{9DBF2230-7758-934B-EF9D-918BF273C489}"/>
          </ac:picMkLst>
        </pc:picChg>
        <pc:picChg chg="add 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61" creationId="{91DB07D6-C882-83D3-FF6D-9C223FEFB25D}"/>
          </ac:picMkLst>
        </pc:picChg>
        <pc:picChg chg="add mod">
          <ac:chgData name="Ngô Thị Dịu" userId="9239adeb-dabb-42ee-b658-acdf993bd767" providerId="ADAL" clId="{4FDCF191-8E56-4C8B-A95A-690D04D6CC53}" dt="2024-06-30T14:36:31.604" v="1057"/>
          <ac:picMkLst>
            <pc:docMk/>
            <pc:sldMk cId="892545652" sldId="357"/>
            <ac:picMk id="62" creationId="{2EBA35B6-DDAB-1021-EE30-B002BD788E3E}"/>
          </ac:picMkLst>
        </pc:picChg>
        <pc:picChg chg="add mod">
          <ac:chgData name="Ngô Thị Dịu" userId="9239adeb-dabb-42ee-b658-acdf993bd767" providerId="ADAL" clId="{4FDCF191-8E56-4C8B-A95A-690D04D6CC53}" dt="2024-06-30T14:06:29.024" v="835" actId="1076"/>
          <ac:picMkLst>
            <pc:docMk/>
            <pc:sldMk cId="892545652" sldId="357"/>
            <ac:picMk id="1026" creationId="{8D0DF1A6-7E14-19F2-3D32-36798D94604B}"/>
          </ac:picMkLst>
        </pc:picChg>
      </pc:sldChg>
      <pc:sldChg chg="modTransition">
        <pc:chgData name="Ngô Thị Dịu" userId="9239adeb-dabb-42ee-b658-acdf993bd767" providerId="ADAL" clId="{4FDCF191-8E56-4C8B-A95A-690D04D6CC53}" dt="2024-06-28T12:24:22.162" v="24"/>
        <pc:sldMkLst>
          <pc:docMk/>
          <pc:sldMk cId="2038951757" sldId="358"/>
        </pc:sldMkLst>
      </pc:sldChg>
      <pc:sldChg chg="addSp delSp modSp mod modTransition delAnim modAnim">
        <pc:chgData name="Ngô Thị Dịu" userId="9239adeb-dabb-42ee-b658-acdf993bd767" providerId="ADAL" clId="{4FDCF191-8E56-4C8B-A95A-690D04D6CC53}" dt="2024-06-30T14:17:51.153" v="957" actId="1076"/>
        <pc:sldMkLst>
          <pc:docMk/>
          <pc:sldMk cId="1248332523" sldId="359"/>
        </pc:sldMkLst>
        <pc:spChg chg="del mod">
          <ac:chgData name="Ngô Thị Dịu" userId="9239adeb-dabb-42ee-b658-acdf993bd767" providerId="ADAL" clId="{4FDCF191-8E56-4C8B-A95A-690D04D6CC53}" dt="2024-06-28T12:23:13.234" v="10" actId="478"/>
          <ac:spMkLst>
            <pc:docMk/>
            <pc:sldMk cId="1248332523" sldId="359"/>
            <ac:spMk id="4" creationId="{AF0AE941-D7F5-F377-420C-32C896D00C25}"/>
          </ac:spMkLst>
        </pc:spChg>
        <pc:spChg chg="del mod">
          <ac:chgData name="Ngô Thị Dịu" userId="9239adeb-dabb-42ee-b658-acdf993bd767" providerId="ADAL" clId="{4FDCF191-8E56-4C8B-A95A-690D04D6CC53}" dt="2024-06-28T12:23:06.111" v="9" actId="478"/>
          <ac:spMkLst>
            <pc:docMk/>
            <pc:sldMk cId="1248332523" sldId="359"/>
            <ac:spMk id="7" creationId="{D44F7D47-C5BF-516C-688C-105A2ED8468D}"/>
          </ac:spMkLst>
        </pc:spChg>
        <pc:spChg chg="add del">
          <ac:chgData name="Ngô Thị Dịu" userId="9239adeb-dabb-42ee-b658-acdf993bd767" providerId="ADAL" clId="{4FDCF191-8E56-4C8B-A95A-690D04D6CC53}" dt="2024-06-30T14:17:36.754" v="954" actId="478"/>
          <ac:spMkLst>
            <pc:docMk/>
            <pc:sldMk cId="1248332523" sldId="359"/>
            <ac:spMk id="20" creationId="{A9101A4D-A8EF-18A0-C72D-49FC385A1434}"/>
          </ac:spMkLst>
        </pc:spChg>
        <pc:spChg chg="mod">
          <ac:chgData name="Ngô Thị Dịu" userId="9239adeb-dabb-42ee-b658-acdf993bd767" providerId="ADAL" clId="{4FDCF191-8E56-4C8B-A95A-690D04D6CC53}" dt="2024-06-30T14:11:37.491" v="878" actId="255"/>
          <ac:spMkLst>
            <pc:docMk/>
            <pc:sldMk cId="1248332523" sldId="359"/>
            <ac:spMk id="52" creationId="{D38105A2-F52D-6771-C7A7-BAB948240770}"/>
          </ac:spMkLst>
        </pc:spChg>
        <pc:spChg chg="mod">
          <ac:chgData name="Ngô Thị Dịu" userId="9239adeb-dabb-42ee-b658-acdf993bd767" providerId="ADAL" clId="{4FDCF191-8E56-4C8B-A95A-690D04D6CC53}" dt="2024-06-30T14:12:16.073" v="891" actId="1076"/>
          <ac:spMkLst>
            <pc:docMk/>
            <pc:sldMk cId="1248332523" sldId="359"/>
            <ac:spMk id="54" creationId="{1EF1CD5C-027D-E1E3-906D-B12D8ADBD6A2}"/>
          </ac:spMkLst>
        </pc:spChg>
        <pc:grpChg chg="del">
          <ac:chgData name="Ngô Thị Dịu" userId="9239adeb-dabb-42ee-b658-acdf993bd767" providerId="ADAL" clId="{4FDCF191-8E56-4C8B-A95A-690D04D6CC53}" dt="2024-06-28T12:40:40.927" v="81" actId="478"/>
          <ac:grpSpMkLst>
            <pc:docMk/>
            <pc:sldMk cId="1248332523" sldId="359"/>
            <ac:grpSpMk id="38" creationId="{02DCAF4B-123E-075C-706D-81C6033B6CD3}"/>
          </ac:grpSpMkLst>
        </pc:grpChg>
        <pc:grpChg chg="mod">
          <ac:chgData name="Ngô Thị Dịu" userId="9239adeb-dabb-42ee-b658-acdf993bd767" providerId="ADAL" clId="{4FDCF191-8E56-4C8B-A95A-690D04D6CC53}" dt="2024-06-28T12:40:54.332" v="172" actId="1038"/>
          <ac:grpSpMkLst>
            <pc:docMk/>
            <pc:sldMk cId="1248332523" sldId="359"/>
            <ac:grpSpMk id="39" creationId="{7D1C9EE6-866F-FF2F-9B4A-2D245EB6F408}"/>
          </ac:grpSpMkLst>
        </pc:grpChg>
        <pc:grpChg chg="mod">
          <ac:chgData name="Ngô Thị Dịu" userId="9239adeb-dabb-42ee-b658-acdf993bd767" providerId="ADAL" clId="{4FDCF191-8E56-4C8B-A95A-690D04D6CC53}" dt="2024-06-28T12:41:01.128" v="173" actId="1076"/>
          <ac:grpSpMkLst>
            <pc:docMk/>
            <pc:sldMk cId="1248332523" sldId="359"/>
            <ac:grpSpMk id="43" creationId="{8A0A9529-BF44-72A5-E821-5D3717771BF1}"/>
          </ac:grpSpMkLst>
        </pc:grpChg>
        <pc:picChg chg="del mod">
          <ac:chgData name="Ngô Thị Dịu" userId="9239adeb-dabb-42ee-b658-acdf993bd767" providerId="ADAL" clId="{4FDCF191-8E56-4C8B-A95A-690D04D6CC53}" dt="2024-06-30T14:17:39.049" v="955" actId="478"/>
          <ac:picMkLst>
            <pc:docMk/>
            <pc:sldMk cId="1248332523" sldId="359"/>
            <ac:picMk id="3" creationId="{A33AD72A-E470-5F52-BB2B-5371541584E8}"/>
          </ac:picMkLst>
        </pc:picChg>
        <pc:picChg chg="mod">
          <ac:chgData name="Ngô Thị Dịu" userId="9239adeb-dabb-42ee-b658-acdf993bd767" providerId="ADAL" clId="{4FDCF191-8E56-4C8B-A95A-690D04D6CC53}" dt="2024-06-30T14:17:51.153" v="957" actId="1076"/>
          <ac:picMkLst>
            <pc:docMk/>
            <pc:sldMk cId="1248332523" sldId="359"/>
            <ac:picMk id="8" creationId="{F141D56B-4332-0AE5-63F3-BF57D3ADE975}"/>
          </ac:picMkLst>
        </pc:picChg>
        <pc:picChg chg="del">
          <ac:chgData name="Ngô Thị Dịu" userId="9239adeb-dabb-42ee-b658-acdf993bd767" providerId="ADAL" clId="{4FDCF191-8E56-4C8B-A95A-690D04D6CC53}" dt="2024-06-28T12:22:48.670" v="6" actId="478"/>
          <ac:picMkLst>
            <pc:docMk/>
            <pc:sldMk cId="1248332523" sldId="359"/>
            <ac:picMk id="24" creationId="{1048EF18-9406-4851-9FE3-AF08009F1702}"/>
          </ac:picMkLst>
        </pc:picChg>
        <pc:picChg chg="mod">
          <ac:chgData name="Ngô Thị Dịu" userId="9239adeb-dabb-42ee-b658-acdf993bd767" providerId="ADAL" clId="{4FDCF191-8E56-4C8B-A95A-690D04D6CC53}" dt="2024-06-28T12:40:03.870" v="72" actId="1076"/>
          <ac:picMkLst>
            <pc:docMk/>
            <pc:sldMk cId="1248332523" sldId="359"/>
            <ac:picMk id="64" creationId="{22990D53-AC3B-1622-85E3-DC4097D470FF}"/>
          </ac:picMkLst>
        </pc:picChg>
        <pc:picChg chg="mod">
          <ac:chgData name="Ngô Thị Dịu" userId="9239adeb-dabb-42ee-b658-acdf993bd767" providerId="ADAL" clId="{4FDCF191-8E56-4C8B-A95A-690D04D6CC53}" dt="2024-06-28T12:41:01.128" v="173" actId="1076"/>
          <ac:picMkLst>
            <pc:docMk/>
            <pc:sldMk cId="1248332523" sldId="359"/>
            <ac:picMk id="65" creationId="{730EE9A2-9506-9963-13D5-F77878FC3D4A}"/>
          </ac:picMkLst>
        </pc:picChg>
        <pc:picChg chg="mod">
          <ac:chgData name="Ngô Thị Dịu" userId="9239adeb-dabb-42ee-b658-acdf993bd767" providerId="ADAL" clId="{4FDCF191-8E56-4C8B-A95A-690D04D6CC53}" dt="2024-06-28T12:40:54.332" v="172" actId="1038"/>
          <ac:picMkLst>
            <pc:docMk/>
            <pc:sldMk cId="1248332523" sldId="359"/>
            <ac:picMk id="66" creationId="{D05F90C4-9421-48B6-A016-B039A1052C07}"/>
          </ac:picMkLst>
        </pc:picChg>
        <pc:picChg chg="del">
          <ac:chgData name="Ngô Thị Dịu" userId="9239adeb-dabb-42ee-b658-acdf993bd767" providerId="ADAL" clId="{4FDCF191-8E56-4C8B-A95A-690D04D6CC53}" dt="2024-06-28T12:40:40.037" v="80" actId="478"/>
          <ac:picMkLst>
            <pc:docMk/>
            <pc:sldMk cId="1248332523" sldId="359"/>
            <ac:picMk id="67" creationId="{68A296DB-F65D-B11C-89ED-16536CDBB330}"/>
          </ac:picMkLst>
        </pc:picChg>
      </pc:sldChg>
      <pc:sldChg chg="delSp modSp del mod modAnim">
        <pc:chgData name="Ngô Thị Dịu" userId="9239adeb-dabb-42ee-b658-acdf993bd767" providerId="ADAL" clId="{4FDCF191-8E56-4C8B-A95A-690D04D6CC53}" dt="2024-06-30T14:34:17.300" v="1044" actId="47"/>
        <pc:sldMkLst>
          <pc:docMk/>
          <pc:sldMk cId="54232111" sldId="383"/>
        </pc:sldMkLst>
        <pc:spChg chg="mod">
          <ac:chgData name="Ngô Thị Dịu" userId="9239adeb-dabb-42ee-b658-acdf993bd767" providerId="ADAL" clId="{4FDCF191-8E56-4C8B-A95A-690D04D6CC53}" dt="2024-06-30T14:23:04.046" v="1018" actId="1076"/>
          <ac:spMkLst>
            <pc:docMk/>
            <pc:sldMk cId="54232111" sldId="383"/>
            <ac:spMk id="20" creationId="{A9101A4D-A8EF-18A0-C72D-49FC385A1434}"/>
          </ac:spMkLst>
        </pc:spChg>
        <pc:spChg chg="del">
          <ac:chgData name="Ngô Thị Dịu" userId="9239adeb-dabb-42ee-b658-acdf993bd767" providerId="ADAL" clId="{4FDCF191-8E56-4C8B-A95A-690D04D6CC53}" dt="2024-06-30T14:23:06.801" v="1019" actId="478"/>
          <ac:spMkLst>
            <pc:docMk/>
            <pc:sldMk cId="54232111" sldId="383"/>
            <ac:spMk id="52" creationId="{D38105A2-F52D-6771-C7A7-BAB948240770}"/>
          </ac:spMkLst>
        </pc:spChg>
        <pc:spChg chg="del">
          <ac:chgData name="Ngô Thị Dịu" userId="9239adeb-dabb-42ee-b658-acdf993bd767" providerId="ADAL" clId="{4FDCF191-8E56-4C8B-A95A-690D04D6CC53}" dt="2024-06-30T14:23:00.675" v="1016" actId="478"/>
          <ac:spMkLst>
            <pc:docMk/>
            <pc:sldMk cId="54232111" sldId="383"/>
            <ac:spMk id="54" creationId="{1EF1CD5C-027D-E1E3-906D-B12D8ADBD6A2}"/>
          </ac:spMkLst>
        </pc:spChg>
        <pc:picChg chg="mod">
          <ac:chgData name="Ngô Thị Dịu" userId="9239adeb-dabb-42ee-b658-acdf993bd767" providerId="ADAL" clId="{4FDCF191-8E56-4C8B-A95A-690D04D6CC53}" dt="2024-06-30T14:33:11.497" v="1042" actId="1076"/>
          <ac:picMkLst>
            <pc:docMk/>
            <pc:sldMk cId="54232111" sldId="383"/>
            <ac:picMk id="5" creationId="{17BDFA81-9C9F-DD63-BC44-A8FB4ED28457}"/>
          </ac:picMkLst>
        </pc:picChg>
        <pc:picChg chg="mod">
          <ac:chgData name="Ngô Thị Dịu" userId="9239adeb-dabb-42ee-b658-acdf993bd767" providerId="ADAL" clId="{4FDCF191-8E56-4C8B-A95A-690D04D6CC53}" dt="2024-06-30T14:26:07.794" v="1025" actId="3626"/>
          <ac:picMkLst>
            <pc:docMk/>
            <pc:sldMk cId="54232111" sldId="383"/>
            <ac:picMk id="6" creationId="{3E04F623-18C2-1212-D3BB-2D9487888CE7}"/>
          </ac:picMkLst>
        </pc:picChg>
        <pc:picChg chg="mod">
          <ac:chgData name="Ngô Thị Dịu" userId="9239adeb-dabb-42ee-b658-acdf993bd767" providerId="ADAL" clId="{4FDCF191-8E56-4C8B-A95A-690D04D6CC53}" dt="2024-06-30T14:26:10.986" v="1026" actId="3626"/>
          <ac:picMkLst>
            <pc:docMk/>
            <pc:sldMk cId="54232111" sldId="383"/>
            <ac:picMk id="7" creationId="{16419410-1D0E-6D98-84F2-2CA6D1AF397E}"/>
          </ac:picMkLst>
        </pc:picChg>
        <pc:picChg chg="mod">
          <ac:chgData name="Ngô Thị Dịu" userId="9239adeb-dabb-42ee-b658-acdf993bd767" providerId="ADAL" clId="{4FDCF191-8E56-4C8B-A95A-690D04D6CC53}" dt="2024-06-30T14:30:01.740" v="1033"/>
          <ac:picMkLst>
            <pc:docMk/>
            <pc:sldMk cId="54232111" sldId="383"/>
            <ac:picMk id="9" creationId="{CE2FFDCA-3940-A61E-AC66-4524F6F4F736}"/>
          </ac:picMkLst>
        </pc:picChg>
      </pc:sldChg>
      <pc:sldChg chg="addSp delSp modSp mod modAnim">
        <pc:chgData name="Ngô Thị Dịu" userId="9239adeb-dabb-42ee-b658-acdf993bd767" providerId="ADAL" clId="{4FDCF191-8E56-4C8B-A95A-690D04D6CC53}" dt="2024-06-30T14:43:05.847" v="1079"/>
        <pc:sldMkLst>
          <pc:docMk/>
          <pc:sldMk cId="648518107" sldId="384"/>
        </pc:sldMkLst>
        <pc:spChg chg="add mod">
          <ac:chgData name="Ngô Thị Dịu" userId="9239adeb-dabb-42ee-b658-acdf993bd767" providerId="ADAL" clId="{4FDCF191-8E56-4C8B-A95A-690D04D6CC53}" dt="2024-06-30T14:37:48.246" v="1060"/>
          <ac:spMkLst>
            <pc:docMk/>
            <pc:sldMk cId="648518107" sldId="384"/>
            <ac:spMk id="2" creationId="{EBA7C9AB-0174-A621-62AB-6643D8331A6C}"/>
          </ac:spMkLst>
        </pc:spChg>
        <pc:spChg chg="add mod">
          <ac:chgData name="Ngô Thị Dịu" userId="9239adeb-dabb-42ee-b658-acdf993bd767" providerId="ADAL" clId="{4FDCF191-8E56-4C8B-A95A-690D04D6CC53}" dt="2024-06-30T14:37:48.246" v="1060"/>
          <ac:spMkLst>
            <pc:docMk/>
            <pc:sldMk cId="648518107" sldId="384"/>
            <ac:spMk id="4" creationId="{6952C24E-8F50-0DD6-F83E-76227698CC94}"/>
          </ac:spMkLst>
        </pc:spChg>
        <pc:spChg chg="add mod">
          <ac:chgData name="Ngô Thị Dịu" userId="9239adeb-dabb-42ee-b658-acdf993bd767" providerId="ADAL" clId="{4FDCF191-8E56-4C8B-A95A-690D04D6CC53}" dt="2024-06-30T14:37:48.246" v="1060"/>
          <ac:spMkLst>
            <pc:docMk/>
            <pc:sldMk cId="648518107" sldId="384"/>
            <ac:spMk id="11" creationId="{4085C950-6FBE-937D-606C-60E87063FC54}"/>
          </ac:spMkLst>
        </pc:spChg>
        <pc:spChg chg="add mod">
          <ac:chgData name="Ngô Thị Dịu" userId="9239adeb-dabb-42ee-b658-acdf993bd767" providerId="ADAL" clId="{4FDCF191-8E56-4C8B-A95A-690D04D6CC53}" dt="2024-06-30T14:37:48.246" v="1060"/>
          <ac:spMkLst>
            <pc:docMk/>
            <pc:sldMk cId="648518107" sldId="384"/>
            <ac:spMk id="15" creationId="{63F36B06-5E6B-ADE2-CB83-3F85C93A05EB}"/>
          </ac:spMkLst>
        </pc:spChg>
        <pc:spChg chg="add mod">
          <ac:chgData name="Ngô Thị Dịu" userId="9239adeb-dabb-42ee-b658-acdf993bd767" providerId="ADAL" clId="{4FDCF191-8E56-4C8B-A95A-690D04D6CC53}" dt="2024-06-30T14:37:48.246" v="1060"/>
          <ac:spMkLst>
            <pc:docMk/>
            <pc:sldMk cId="648518107" sldId="384"/>
            <ac:spMk id="17" creationId="{F70E4BEA-6DDC-4934-2064-090C8530988D}"/>
          </ac:spMkLst>
        </pc:spChg>
        <pc:spChg chg="del">
          <ac:chgData name="Ngô Thị Dịu" userId="9239adeb-dabb-42ee-b658-acdf993bd767" providerId="ADAL" clId="{4FDCF191-8E56-4C8B-A95A-690D04D6CC53}" dt="2024-06-30T14:37:29.434" v="1058" actId="478"/>
          <ac:spMkLst>
            <pc:docMk/>
            <pc:sldMk cId="648518107" sldId="384"/>
            <ac:spMk id="52" creationId="{D38105A2-F52D-6771-C7A7-BAB948240770}"/>
          </ac:spMkLst>
        </pc:spChg>
        <pc:spChg chg="del">
          <ac:chgData name="Ngô Thị Dịu" userId="9239adeb-dabb-42ee-b658-acdf993bd767" providerId="ADAL" clId="{4FDCF191-8E56-4C8B-A95A-690D04D6CC53}" dt="2024-06-30T14:37:31.215" v="1059" actId="478"/>
          <ac:spMkLst>
            <pc:docMk/>
            <pc:sldMk cId="648518107" sldId="384"/>
            <ac:spMk id="54" creationId="{1EF1CD5C-027D-E1E3-906D-B12D8ADBD6A2}"/>
          </ac:spMkLst>
        </pc:spChg>
        <pc:picChg chg="mod">
          <ac:chgData name="Ngô Thị Dịu" userId="9239adeb-dabb-42ee-b658-acdf993bd767" providerId="ADAL" clId="{4FDCF191-8E56-4C8B-A95A-690D04D6CC53}" dt="2024-06-30T14:38:28.633" v="1063" actId="1076"/>
          <ac:picMkLst>
            <pc:docMk/>
            <pc:sldMk cId="648518107" sldId="384"/>
            <ac:picMk id="3" creationId="{04FBE397-D6ED-E366-BEDC-615BCEADABFC}"/>
          </ac:picMkLst>
        </pc:picChg>
        <pc:picChg chg="mod">
          <ac:chgData name="Ngô Thị Dịu" userId="9239adeb-dabb-42ee-b658-acdf993bd767" providerId="ADAL" clId="{4FDCF191-8E56-4C8B-A95A-690D04D6CC53}" dt="2024-06-30T14:40:45.625" v="1068" actId="3626"/>
          <ac:picMkLst>
            <pc:docMk/>
            <pc:sldMk cId="648518107" sldId="384"/>
            <ac:picMk id="6" creationId="{3E04F623-18C2-1212-D3BB-2D9487888CE7}"/>
          </ac:picMkLst>
        </pc:picChg>
        <pc:picChg chg="mod">
          <ac:chgData name="Ngô Thị Dịu" userId="9239adeb-dabb-42ee-b658-acdf993bd767" providerId="ADAL" clId="{4FDCF191-8E56-4C8B-A95A-690D04D6CC53}" dt="2024-06-30T14:40:47.861" v="1069" actId="3626"/>
          <ac:picMkLst>
            <pc:docMk/>
            <pc:sldMk cId="648518107" sldId="384"/>
            <ac:picMk id="7" creationId="{16419410-1D0E-6D98-84F2-2CA6D1AF397E}"/>
          </ac:picMkLst>
        </pc:picChg>
        <pc:picChg chg="mod">
          <ac:chgData name="Ngô Thị Dịu" userId="9239adeb-dabb-42ee-b658-acdf993bd767" providerId="ADAL" clId="{4FDCF191-8E56-4C8B-A95A-690D04D6CC53}" dt="2024-06-30T14:40:53.997" v="1070" actId="3626"/>
          <ac:picMkLst>
            <pc:docMk/>
            <pc:sldMk cId="648518107" sldId="384"/>
            <ac:picMk id="9" creationId="{CE2FFDCA-3940-A61E-AC66-4524F6F4F736}"/>
          </ac:picMkLst>
        </pc:picChg>
        <pc:picChg chg="add mod">
          <ac:chgData name="Ngô Thị Dịu" userId="9239adeb-dabb-42ee-b658-acdf993bd767" providerId="ADAL" clId="{4FDCF191-8E56-4C8B-A95A-690D04D6CC53}" dt="2024-06-30T14:38:30.458" v="1064" actId="1076"/>
          <ac:picMkLst>
            <pc:docMk/>
            <pc:sldMk cId="648518107" sldId="384"/>
            <ac:picMk id="10" creationId="{CCE8A8FA-6A4D-325E-F1D2-AAD8EECBA70C}"/>
          </ac:picMkLst>
        </pc:picChg>
        <pc:picChg chg="add mod">
          <ac:chgData name="Ngô Thị Dịu" userId="9239adeb-dabb-42ee-b658-acdf993bd767" providerId="ADAL" clId="{4FDCF191-8E56-4C8B-A95A-690D04D6CC53}" dt="2024-06-30T14:37:48.246" v="1060"/>
          <ac:picMkLst>
            <pc:docMk/>
            <pc:sldMk cId="648518107" sldId="384"/>
            <ac:picMk id="18" creationId="{E7076CAF-35DE-F65D-95BA-7BCDD5CEE7E0}"/>
          </ac:picMkLst>
        </pc:picChg>
        <pc:picChg chg="add mod">
          <ac:chgData name="Ngô Thị Dịu" userId="9239adeb-dabb-42ee-b658-acdf993bd767" providerId="ADAL" clId="{4FDCF191-8E56-4C8B-A95A-690D04D6CC53}" dt="2024-06-30T14:37:48.246" v="1060"/>
          <ac:picMkLst>
            <pc:docMk/>
            <pc:sldMk cId="648518107" sldId="384"/>
            <ac:picMk id="19" creationId="{B8BCD456-2557-F5D4-4143-D4E064850EEB}"/>
          </ac:picMkLst>
        </pc:picChg>
        <pc:picChg chg="add mod">
          <ac:chgData name="Ngô Thị Dịu" userId="9239adeb-dabb-42ee-b658-acdf993bd767" providerId="ADAL" clId="{4FDCF191-8E56-4C8B-A95A-690D04D6CC53}" dt="2024-06-30T14:37:48.246" v="1060"/>
          <ac:picMkLst>
            <pc:docMk/>
            <pc:sldMk cId="648518107" sldId="384"/>
            <ac:picMk id="21" creationId="{FB80DF0F-8DDD-D645-0FCA-B1635AD865E1}"/>
          </ac:picMkLst>
        </pc:picChg>
      </pc:sldChg>
    </pc:docChg>
  </pc:docChgLst>
  <pc:docChgLst>
    <pc:chgData name="Ngô Thị Dịu" userId="9239adeb-dabb-42ee-b658-acdf993bd767" providerId="ADAL" clId="{C1D0D664-A66A-42CC-BCD5-CA9F22F7215A}"/>
    <pc:docChg chg="custSel delSld modSld">
      <pc:chgData name="Ngô Thị Dịu" userId="9239adeb-dabb-42ee-b658-acdf993bd767" providerId="ADAL" clId="{C1D0D664-A66A-42CC-BCD5-CA9F22F7215A}" dt="2024-06-28T12:31:50.365" v="310" actId="207"/>
      <pc:docMkLst>
        <pc:docMk/>
      </pc:docMkLst>
      <pc:sldChg chg="modSp mod">
        <pc:chgData name="Ngô Thị Dịu" userId="9239adeb-dabb-42ee-b658-acdf993bd767" providerId="ADAL" clId="{C1D0D664-A66A-42CC-BCD5-CA9F22F7215A}" dt="2024-06-28T01:53:30.453" v="15" actId="14100"/>
        <pc:sldMkLst>
          <pc:docMk/>
          <pc:sldMk cId="0" sldId="256"/>
        </pc:sldMkLst>
        <pc:spChg chg="mod">
          <ac:chgData name="Ngô Thị Dịu" userId="9239adeb-dabb-42ee-b658-acdf993bd767" providerId="ADAL" clId="{C1D0D664-A66A-42CC-BCD5-CA9F22F7215A}" dt="2024-06-28T01:53:30.453" v="15" actId="14100"/>
          <ac:spMkLst>
            <pc:docMk/>
            <pc:sldMk cId="0" sldId="256"/>
            <ac:spMk id="93" creationId="{00000000-0000-0000-0000-000000000000}"/>
          </ac:spMkLst>
        </pc:spChg>
      </pc:sldChg>
      <pc:sldChg chg="modSp mod">
        <pc:chgData name="Ngô Thị Dịu" userId="9239adeb-dabb-42ee-b658-acdf993bd767" providerId="ADAL" clId="{C1D0D664-A66A-42CC-BCD5-CA9F22F7215A}" dt="2024-06-28T02:06:39.138" v="121" actId="14100"/>
        <pc:sldMkLst>
          <pc:docMk/>
          <pc:sldMk cId="0" sldId="257"/>
        </pc:sldMkLst>
        <pc:spChg chg="mod">
          <ac:chgData name="Ngô Thị Dịu" userId="9239adeb-dabb-42ee-b658-acdf993bd767" providerId="ADAL" clId="{C1D0D664-A66A-42CC-BCD5-CA9F22F7215A}" dt="2024-06-28T02:06:39.138" v="121" actId="14100"/>
          <ac:spMkLst>
            <pc:docMk/>
            <pc:sldMk cId="0" sldId="257"/>
            <ac:spMk id="32" creationId="{95F8C48F-3622-439B-B6EB-7F09ED4F2ADA}"/>
          </ac:spMkLst>
        </pc:spChg>
      </pc:sldChg>
      <pc:sldChg chg="addSp modSp mod modAnim">
        <pc:chgData name="Ngô Thị Dịu" userId="9239adeb-dabb-42ee-b658-acdf993bd767" providerId="ADAL" clId="{C1D0D664-A66A-42CC-BCD5-CA9F22F7215A}" dt="2024-06-28T12:30:09.155" v="268" actId="207"/>
        <pc:sldMkLst>
          <pc:docMk/>
          <pc:sldMk cId="0" sldId="264"/>
        </pc:sldMkLst>
        <pc:spChg chg="mod">
          <ac:chgData name="Ngô Thị Dịu" userId="9239adeb-dabb-42ee-b658-acdf993bd767" providerId="ADAL" clId="{C1D0D664-A66A-42CC-BCD5-CA9F22F7215A}" dt="2024-06-28T12:30:09.155" v="268" actId="207"/>
          <ac:spMkLst>
            <pc:docMk/>
            <pc:sldMk cId="0" sldId="264"/>
            <ac:spMk id="49" creationId="{36E724E3-0DF1-44C7-BA24-3A7AF62BF08A}"/>
          </ac:spMkLst>
        </pc:spChg>
        <pc:spChg chg="mod">
          <ac:chgData name="Ngô Thị Dịu" userId="9239adeb-dabb-42ee-b658-acdf993bd767" providerId="ADAL" clId="{C1D0D664-A66A-42CC-BCD5-CA9F22F7215A}" dt="2024-06-28T12:29:58.013" v="262" actId="1076"/>
          <ac:spMkLst>
            <pc:docMk/>
            <pc:sldMk cId="0" sldId="264"/>
            <ac:spMk id="338" creationId="{00000000-0000-0000-0000-000000000000}"/>
          </ac:spMkLst>
        </pc:spChg>
        <pc:picChg chg="add mod">
          <ac:chgData name="Ngô Thị Dịu" userId="9239adeb-dabb-42ee-b658-acdf993bd767" providerId="ADAL" clId="{C1D0D664-A66A-42CC-BCD5-CA9F22F7215A}" dt="2024-06-28T12:28:30.171" v="175" actId="1076"/>
          <ac:picMkLst>
            <pc:docMk/>
            <pc:sldMk cId="0" sldId="264"/>
            <ac:picMk id="2" creationId="{BD0B23DA-3951-8658-924C-2A6E05DE4B00}"/>
          </ac:picMkLst>
        </pc:picChg>
        <pc:picChg chg="mod">
          <ac:chgData name="Ngô Thị Dịu" userId="9239adeb-dabb-42ee-b658-acdf993bd767" providerId="ADAL" clId="{C1D0D664-A66A-42CC-BCD5-CA9F22F7215A}" dt="2024-06-28T12:27:51.702" v="172" actId="14100"/>
          <ac:picMkLst>
            <pc:docMk/>
            <pc:sldMk cId="0" sldId="264"/>
            <ac:picMk id="4" creationId="{E7A2E579-7621-412B-847A-399CB043F29B}"/>
          </ac:picMkLst>
        </pc:picChg>
      </pc:sldChg>
      <pc:sldChg chg="delSp modSp mod">
        <pc:chgData name="Ngô Thị Dịu" userId="9239adeb-dabb-42ee-b658-acdf993bd767" providerId="ADAL" clId="{C1D0D664-A66A-42CC-BCD5-CA9F22F7215A}" dt="2024-06-28T12:31:50.365" v="310" actId="207"/>
        <pc:sldMkLst>
          <pc:docMk/>
          <pc:sldMk cId="0" sldId="267"/>
        </pc:sldMkLst>
        <pc:spChg chg="mod">
          <ac:chgData name="Ngô Thị Dịu" userId="9239adeb-dabb-42ee-b658-acdf993bd767" providerId="ADAL" clId="{C1D0D664-A66A-42CC-BCD5-CA9F22F7215A}" dt="2024-06-28T12:31:27.336" v="300" actId="403"/>
          <ac:spMkLst>
            <pc:docMk/>
            <pc:sldMk cId="0" sldId="267"/>
            <ac:spMk id="21" creationId="{D9B0C284-E00A-4D7E-AD87-2A750214508A}"/>
          </ac:spMkLst>
        </pc:spChg>
        <pc:spChg chg="mod">
          <ac:chgData name="Ngô Thị Dịu" userId="9239adeb-dabb-42ee-b658-acdf993bd767" providerId="ADAL" clId="{C1D0D664-A66A-42CC-BCD5-CA9F22F7215A}" dt="2024-06-28T12:31:50.365" v="310" actId="207"/>
          <ac:spMkLst>
            <pc:docMk/>
            <pc:sldMk cId="0" sldId="267"/>
            <ac:spMk id="41" creationId="{62F9D6CD-CCB4-4AAE-AFFA-6A4419E749D1}"/>
          </ac:spMkLst>
        </pc:spChg>
        <pc:grpChg chg="mod">
          <ac:chgData name="Ngô Thị Dịu" userId="9239adeb-dabb-42ee-b658-acdf993bd767" providerId="ADAL" clId="{C1D0D664-A66A-42CC-BCD5-CA9F22F7215A}" dt="2024-06-28T12:31:19.977" v="295" actId="14100"/>
          <ac:grpSpMkLst>
            <pc:docMk/>
            <pc:sldMk cId="0" sldId="267"/>
            <ac:grpSpMk id="19" creationId="{C74B82EB-D2BB-47E9-A08A-41BAB495A26D}"/>
          </ac:grpSpMkLst>
        </pc:grpChg>
        <pc:grpChg chg="del">
          <ac:chgData name="Ngô Thị Dịu" userId="9239adeb-dabb-42ee-b658-acdf993bd767" providerId="ADAL" clId="{C1D0D664-A66A-42CC-BCD5-CA9F22F7215A}" dt="2024-06-28T12:31:14.427" v="293" actId="478"/>
          <ac:grpSpMkLst>
            <pc:docMk/>
            <pc:sldMk cId="0" sldId="267"/>
            <ac:grpSpMk id="406" creationId="{00000000-0000-0000-0000-000000000000}"/>
          </ac:grpSpMkLst>
        </pc:grpChg>
        <pc:picChg chg="del">
          <ac:chgData name="Ngô Thị Dịu" userId="9239adeb-dabb-42ee-b658-acdf993bd767" providerId="ADAL" clId="{C1D0D664-A66A-42CC-BCD5-CA9F22F7215A}" dt="2024-06-28T12:31:13.572" v="292" actId="478"/>
          <ac:picMkLst>
            <pc:docMk/>
            <pc:sldMk cId="0" sldId="267"/>
            <ac:picMk id="409" creationId="{00000000-0000-0000-0000-000000000000}"/>
          </ac:picMkLst>
        </pc:picChg>
        <pc:cxnChg chg="del">
          <ac:chgData name="Ngô Thị Dịu" userId="9239adeb-dabb-42ee-b658-acdf993bd767" providerId="ADAL" clId="{C1D0D664-A66A-42CC-BCD5-CA9F22F7215A}" dt="2024-06-28T12:31:15.875" v="294" actId="478"/>
          <ac:cxnSpMkLst>
            <pc:docMk/>
            <pc:sldMk cId="0" sldId="267"/>
            <ac:cxnSpMk id="415" creationId="{00000000-0000-0000-0000-000000000000}"/>
          </ac:cxnSpMkLst>
        </pc:cxnChg>
      </pc:sldChg>
      <pc:sldChg chg="modSp mod">
        <pc:chgData name="Ngô Thị Dịu" userId="9239adeb-dabb-42ee-b658-acdf993bd767" providerId="ADAL" clId="{C1D0D664-A66A-42CC-BCD5-CA9F22F7215A}" dt="2024-06-28T12:31:03.230" v="291" actId="1076"/>
        <pc:sldMkLst>
          <pc:docMk/>
          <pc:sldMk cId="3150966934" sldId="281"/>
        </pc:sldMkLst>
        <pc:spChg chg="mod">
          <ac:chgData name="Ngô Thị Dịu" userId="9239adeb-dabb-42ee-b658-acdf993bd767" providerId="ADAL" clId="{C1D0D664-A66A-42CC-BCD5-CA9F22F7215A}" dt="2024-06-28T12:30:36.752" v="277" actId="1076"/>
          <ac:spMkLst>
            <pc:docMk/>
            <pc:sldMk cId="3150966934" sldId="281"/>
            <ac:spMk id="64" creationId="{970177DD-302E-46AC-A027-B71CA6A910FD}"/>
          </ac:spMkLst>
        </pc:spChg>
        <pc:spChg chg="mod">
          <ac:chgData name="Ngô Thị Dịu" userId="9239adeb-dabb-42ee-b658-acdf993bd767" providerId="ADAL" clId="{C1D0D664-A66A-42CC-BCD5-CA9F22F7215A}" dt="2024-06-28T12:31:03.230" v="291" actId="1076"/>
          <ac:spMkLst>
            <pc:docMk/>
            <pc:sldMk cId="3150966934" sldId="281"/>
            <ac:spMk id="68" creationId="{20186D95-A161-444B-BF23-0EFB12A8A955}"/>
          </ac:spMkLst>
        </pc:spChg>
        <pc:spChg chg="mod">
          <ac:chgData name="Ngô Thị Dịu" userId="9239adeb-dabb-42ee-b658-acdf993bd767" providerId="ADAL" clId="{C1D0D664-A66A-42CC-BCD5-CA9F22F7215A}" dt="2024-06-28T12:30:49.730" v="284" actId="404"/>
          <ac:spMkLst>
            <pc:docMk/>
            <pc:sldMk cId="3150966934" sldId="281"/>
            <ac:spMk id="70" creationId="{96808E75-01AD-4A44-8358-67AB613EA04E}"/>
          </ac:spMkLst>
        </pc:spChg>
        <pc:picChg chg="mod">
          <ac:chgData name="Ngô Thị Dịu" userId="9239adeb-dabb-42ee-b658-acdf993bd767" providerId="ADAL" clId="{C1D0D664-A66A-42CC-BCD5-CA9F22F7215A}" dt="2024-06-28T12:30:52.566" v="285" actId="1076"/>
          <ac:picMkLst>
            <pc:docMk/>
            <pc:sldMk cId="3150966934" sldId="281"/>
            <ac:picMk id="3" creationId="{CF5068E0-3980-4409-AFFB-E22FB607396B}"/>
          </ac:picMkLst>
        </pc:picChg>
        <pc:picChg chg="mod">
          <ac:chgData name="Ngô Thị Dịu" userId="9239adeb-dabb-42ee-b658-acdf993bd767" providerId="ADAL" clId="{C1D0D664-A66A-42CC-BCD5-CA9F22F7215A}" dt="2024-06-28T12:30:39.813" v="278" actId="1076"/>
          <ac:picMkLst>
            <pc:docMk/>
            <pc:sldMk cId="3150966934" sldId="281"/>
            <ac:picMk id="62" creationId="{9E707FEE-E14D-4899-BEA9-5109547D4B49}"/>
          </ac:picMkLst>
        </pc:picChg>
      </pc:sldChg>
      <pc:sldChg chg="modSp mod">
        <pc:chgData name="Ngô Thị Dịu" userId="9239adeb-dabb-42ee-b658-acdf993bd767" providerId="ADAL" clId="{C1D0D664-A66A-42CC-BCD5-CA9F22F7215A}" dt="2024-06-28T02:08:29.537" v="165" actId="20577"/>
        <pc:sldMkLst>
          <pc:docMk/>
          <pc:sldMk cId="1753155125" sldId="288"/>
        </pc:sldMkLst>
        <pc:spChg chg="mod">
          <ac:chgData name="Ngô Thị Dịu" userId="9239adeb-dabb-42ee-b658-acdf993bd767" providerId="ADAL" clId="{C1D0D664-A66A-42CC-BCD5-CA9F22F7215A}" dt="2024-06-28T02:08:29.537" v="165" actId="20577"/>
          <ac:spMkLst>
            <pc:docMk/>
            <pc:sldMk cId="1753155125" sldId="288"/>
            <ac:spMk id="2" creationId="{3830D5E9-3DAE-326A-2B98-BB318D089170}"/>
          </ac:spMkLst>
        </pc:spChg>
      </pc:sldChg>
      <pc:sldChg chg="modSp del mod">
        <pc:chgData name="Ngô Thị Dịu" userId="9239adeb-dabb-42ee-b658-acdf993bd767" providerId="ADAL" clId="{C1D0D664-A66A-42CC-BCD5-CA9F22F7215A}" dt="2024-06-28T02:04:00.840" v="112" actId="2696"/>
        <pc:sldMkLst>
          <pc:docMk/>
          <pc:sldMk cId="1515240965" sldId="381"/>
        </pc:sldMkLst>
        <pc:spChg chg="mod">
          <ac:chgData name="Ngô Thị Dịu" userId="9239adeb-dabb-42ee-b658-acdf993bd767" providerId="ADAL" clId="{C1D0D664-A66A-42CC-BCD5-CA9F22F7215A}" dt="2024-06-28T02:02:29.384" v="111" actId="14100"/>
          <ac:spMkLst>
            <pc:docMk/>
            <pc:sldMk cId="1515240965" sldId="381"/>
            <ac:spMk id="32" creationId="{B11F5685-8E1D-468C-BA04-32A479A18E3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4" name="Google Shape;3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4003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AAFF5-41F8-492B-9E11-541F5E63C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CBA854-83AB-4421-8613-BA6828F7B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CFD1D-0D63-480A-B642-030C60F9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A5D6B-218F-4C76-8775-B02B09A80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E47FC-115F-4200-9F88-1CEB88EA1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65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94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45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0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94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71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69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3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13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5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26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67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69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173A1-4E5F-40CA-9D0F-675070A8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45113-A683-4115-B536-AB4A4EFB2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64551-6ABE-470E-9295-A93DCDCA9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24C30-771F-4234-8E5C-CD59A4C88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7707D-B928-439E-8A28-F9D324118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58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8E60-962E-4237-99AB-BD5E5EA05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D9F03-F30A-44F0-A593-E0242EF40A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2B2CB6-5E3F-4323-AD88-3257B62F2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E732C-232C-460E-AE5A-19BB78FC2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4E089-230F-4ED3-A563-525212B89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F2B03-AFE6-4B61-87D8-B1998EA23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70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E3DBB-6D04-4567-BB1F-2B43D6C08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31D56-1E87-4F68-A642-2078373C7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118E5-C639-466B-9E57-0F3CA36D2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0A02CB-FE1E-469D-873E-BA0B1A7296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E17DB6-5917-4F16-B3F6-5254A62189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43EE24-A344-4458-9EDD-749400CF6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B39B00-B53D-4DCA-B544-53C46E828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BA5EB3-E1AC-444B-B894-BEA733F17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30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4B122-1AF1-45DB-862B-7C03B9381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FDB48-F4E9-453B-9FAD-A49C8A96B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3A2D4-EDFC-4E46-99CB-A3C23170B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CF767-A975-4BD3-9DB7-60018803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67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94B8E-FCD2-4A61-89AC-87D0908DD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D839A-7202-4B19-AA46-99BF7C51F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CB052-496D-49D7-849D-EA23D7346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4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94B8E-FCD2-4A61-89AC-87D0908DD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D839A-7202-4B19-AA46-99BF7C51F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CB052-496D-49D7-849D-EA23D7346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039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94B8E-FCD2-4A61-89AC-87D0908DD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D839A-7202-4B19-AA46-99BF7C51F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CB052-496D-49D7-849D-EA23D7346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976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53E86-89B1-4077-8E41-2991D1271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C9FE4-6B50-4221-937F-14DB61621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F0E6EB-9908-4394-B22A-91E52FEE3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BBFA17-9B31-4D8E-BEB7-EA22AC559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DF3C6-BFC8-4790-8D7F-6E3F64810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28C42-43A2-45DB-982F-1048215B0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05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50EB6-33DD-4F80-9D69-B2622DBA1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A09DB9-7703-4E41-9536-09A6C99A0F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4CB5B6-A95F-4204-AC83-E8FBC4725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3C5C03-D9B3-4BC6-96BE-98BEFFEB4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66FC5-24D7-4435-85AE-008C1DAFD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DAA1A-4DBB-4C9C-8C50-9C97FDB5D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58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4BA1F-F532-4B78-8489-02F6AAC3D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49E3B9-8B9F-496A-8B21-B3DCDDC3E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EA377-5804-43BF-A3B3-ECDB206EF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A1E7F-5601-47B3-8E37-CE7CCA17E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04D9E-AA5E-4BB7-8D2F-783516C02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295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2C11E8-B821-46C7-9AC5-6EEE0795B6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318BCA-78E8-47C7-8748-20F5A1CFC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07B57-CC12-4137-B023-272DC7E5A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283BB-52C4-40BB-8CF6-7BE4DC1A7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408E2-9C22-4B5C-AD23-DF11C20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69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6380CA-7C65-419B-95CB-54953FF95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543C5-48B3-4F57-A909-F9507DE10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85C23-E98B-4294-AB5D-2B3701A49F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C29DA-F4E4-41D5-9A0A-1B4C48B754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0A0BA-D606-477B-9D12-35079A66E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8E461-702D-47A0-9C18-3E3EE46D0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8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microsoft.com/office/2007/relationships/media" Target="../media/media5.mp3"/><Relationship Id="rId21" Type="http://schemas.openxmlformats.org/officeDocument/2006/relationships/image" Target="../media/image49.svg"/><Relationship Id="rId7" Type="http://schemas.openxmlformats.org/officeDocument/2006/relationships/image" Target="../media/image35.svg"/><Relationship Id="rId12" Type="http://schemas.openxmlformats.org/officeDocument/2006/relationships/image" Target="../media/image28.png"/><Relationship Id="rId17" Type="http://schemas.openxmlformats.org/officeDocument/2006/relationships/image" Target="../media/image45.svg"/><Relationship Id="rId2" Type="http://schemas.openxmlformats.org/officeDocument/2006/relationships/audio" Target="../media/media4.mp3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11" Type="http://schemas.openxmlformats.org/officeDocument/2006/relationships/image" Target="../media/image39.svg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1.png"/><Relationship Id="rId23" Type="http://schemas.openxmlformats.org/officeDocument/2006/relationships/image" Target="../media/image51.svg"/><Relationship Id="rId10" Type="http://schemas.openxmlformats.org/officeDocument/2006/relationships/image" Target="../media/image27.png"/><Relationship Id="rId19" Type="http://schemas.openxmlformats.org/officeDocument/2006/relationships/image" Target="../media/image47.svg"/><Relationship Id="rId4" Type="http://schemas.openxmlformats.org/officeDocument/2006/relationships/audio" Target="../media/media5.mp3"/><Relationship Id="rId9" Type="http://schemas.openxmlformats.org/officeDocument/2006/relationships/image" Target="../media/image37.svg"/><Relationship Id="rId14" Type="http://schemas.openxmlformats.org/officeDocument/2006/relationships/image" Target="../media/image30.png"/><Relationship Id="rId2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1.png"/><Relationship Id="rId3" Type="http://schemas.microsoft.com/office/2007/relationships/media" Target="../media/media6.wav"/><Relationship Id="rId21" Type="http://schemas.openxmlformats.org/officeDocument/2006/relationships/image" Target="../media/image34.png"/><Relationship Id="rId7" Type="http://schemas.openxmlformats.org/officeDocument/2006/relationships/image" Target="../media/image35.svg"/><Relationship Id="rId12" Type="http://schemas.openxmlformats.org/officeDocument/2006/relationships/image" Target="../media/image28.png"/><Relationship Id="rId17" Type="http://schemas.openxmlformats.org/officeDocument/2006/relationships/image" Target="../media/image45.svg"/><Relationship Id="rId2" Type="http://schemas.openxmlformats.org/officeDocument/2006/relationships/audio" Target="../media/media5.mp3"/><Relationship Id="rId16" Type="http://schemas.openxmlformats.org/officeDocument/2006/relationships/image" Target="../media/image32.png"/><Relationship Id="rId20" Type="http://schemas.openxmlformats.org/officeDocument/2006/relationships/image" Target="../media/image47.svg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11" Type="http://schemas.openxmlformats.org/officeDocument/2006/relationships/image" Target="../media/image39.svg"/><Relationship Id="rId24" Type="http://schemas.openxmlformats.org/officeDocument/2006/relationships/image" Target="../media/image51.sv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6.png"/><Relationship Id="rId23" Type="http://schemas.openxmlformats.org/officeDocument/2006/relationships/image" Target="../media/image35.png"/><Relationship Id="rId10" Type="http://schemas.openxmlformats.org/officeDocument/2006/relationships/image" Target="../media/image27.png"/><Relationship Id="rId19" Type="http://schemas.openxmlformats.org/officeDocument/2006/relationships/image" Target="../media/image33.png"/><Relationship Id="rId4" Type="http://schemas.openxmlformats.org/officeDocument/2006/relationships/audio" Target="../media/media6.wav"/><Relationship Id="rId9" Type="http://schemas.openxmlformats.org/officeDocument/2006/relationships/image" Target="../media/image37.svg"/><Relationship Id="rId14" Type="http://schemas.openxmlformats.org/officeDocument/2006/relationships/image" Target="../media/image30.png"/><Relationship Id="rId22" Type="http://schemas.openxmlformats.org/officeDocument/2006/relationships/image" Target="../media/image4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1.png"/><Relationship Id="rId26" Type="http://schemas.openxmlformats.org/officeDocument/2006/relationships/image" Target="../media/image38.tmp"/><Relationship Id="rId3" Type="http://schemas.microsoft.com/office/2007/relationships/media" Target="../media/media6.wav"/><Relationship Id="rId21" Type="http://schemas.openxmlformats.org/officeDocument/2006/relationships/image" Target="../media/image34.png"/><Relationship Id="rId7" Type="http://schemas.openxmlformats.org/officeDocument/2006/relationships/image" Target="../media/image35.svg"/><Relationship Id="rId12" Type="http://schemas.openxmlformats.org/officeDocument/2006/relationships/image" Target="../media/image28.png"/><Relationship Id="rId17" Type="http://schemas.openxmlformats.org/officeDocument/2006/relationships/image" Target="../media/image45.svg"/><Relationship Id="rId25" Type="http://schemas.openxmlformats.org/officeDocument/2006/relationships/image" Target="../media/image37.png"/><Relationship Id="rId2" Type="http://schemas.openxmlformats.org/officeDocument/2006/relationships/audio" Target="../media/media5.mp3"/><Relationship Id="rId16" Type="http://schemas.openxmlformats.org/officeDocument/2006/relationships/image" Target="../media/image32.png"/><Relationship Id="rId20" Type="http://schemas.openxmlformats.org/officeDocument/2006/relationships/image" Target="../media/image47.svg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11" Type="http://schemas.openxmlformats.org/officeDocument/2006/relationships/image" Target="../media/image39.svg"/><Relationship Id="rId24" Type="http://schemas.openxmlformats.org/officeDocument/2006/relationships/image" Target="../media/image51.sv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6.png"/><Relationship Id="rId23" Type="http://schemas.openxmlformats.org/officeDocument/2006/relationships/image" Target="../media/image35.png"/><Relationship Id="rId28" Type="http://schemas.openxmlformats.org/officeDocument/2006/relationships/image" Target="../media/image40.tmp"/><Relationship Id="rId10" Type="http://schemas.openxmlformats.org/officeDocument/2006/relationships/image" Target="../media/image27.png"/><Relationship Id="rId19" Type="http://schemas.openxmlformats.org/officeDocument/2006/relationships/image" Target="../media/image33.png"/><Relationship Id="rId4" Type="http://schemas.openxmlformats.org/officeDocument/2006/relationships/audio" Target="../media/media6.wav"/><Relationship Id="rId9" Type="http://schemas.openxmlformats.org/officeDocument/2006/relationships/image" Target="../media/image37.svg"/><Relationship Id="rId14" Type="http://schemas.openxmlformats.org/officeDocument/2006/relationships/image" Target="../media/image30.png"/><Relationship Id="rId22" Type="http://schemas.openxmlformats.org/officeDocument/2006/relationships/image" Target="../media/image49.svg"/><Relationship Id="rId27" Type="http://schemas.openxmlformats.org/officeDocument/2006/relationships/image" Target="../media/image39.tm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hyperlink" Target="https://www.freepik.com/icon/congratulation_5278593" TargetMode="External"/><Relationship Id="rId26" Type="http://schemas.openxmlformats.org/officeDocument/2006/relationships/image" Target="../media/image49.svg"/><Relationship Id="rId3" Type="http://schemas.microsoft.com/office/2007/relationships/media" Target="../media/media5.mp3"/><Relationship Id="rId21" Type="http://schemas.openxmlformats.org/officeDocument/2006/relationships/image" Target="../media/image43.png"/><Relationship Id="rId7" Type="http://schemas.openxmlformats.org/officeDocument/2006/relationships/image" Target="../media/image35.svg"/><Relationship Id="rId12" Type="http://schemas.openxmlformats.org/officeDocument/2006/relationships/image" Target="../media/image28.png"/><Relationship Id="rId17" Type="http://schemas.openxmlformats.org/officeDocument/2006/relationships/image" Target="../media/image42.png"/><Relationship Id="rId25" Type="http://schemas.openxmlformats.org/officeDocument/2006/relationships/image" Target="../media/image34.png"/><Relationship Id="rId2" Type="http://schemas.openxmlformats.org/officeDocument/2006/relationships/audio" Target="../media/media7.mp3"/><Relationship Id="rId16" Type="http://schemas.openxmlformats.org/officeDocument/2006/relationships/image" Target="../media/image41.png"/><Relationship Id="rId20" Type="http://schemas.microsoft.com/office/2017/06/relationships/model3d" Target="../media/model3d1.glb"/><Relationship Id="rId29" Type="http://schemas.openxmlformats.org/officeDocument/2006/relationships/image" Target="../media/image33.png"/><Relationship Id="rId1" Type="http://schemas.microsoft.com/office/2007/relationships/media" Target="../media/media7.mp3"/><Relationship Id="rId6" Type="http://schemas.openxmlformats.org/officeDocument/2006/relationships/image" Target="../media/image25.png"/><Relationship Id="rId11" Type="http://schemas.openxmlformats.org/officeDocument/2006/relationships/image" Target="../media/image39.svg"/><Relationship Id="rId24" Type="http://schemas.openxmlformats.org/officeDocument/2006/relationships/image" Target="../media/image61.sv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51.svg"/><Relationship Id="rId10" Type="http://schemas.openxmlformats.org/officeDocument/2006/relationships/image" Target="../media/image27.png"/><Relationship Id="rId19" Type="http://schemas.openxmlformats.org/officeDocument/2006/relationships/image" Target="../media/image31.png"/><Relationship Id="rId4" Type="http://schemas.openxmlformats.org/officeDocument/2006/relationships/audio" Target="../media/media5.mp3"/><Relationship Id="rId9" Type="http://schemas.openxmlformats.org/officeDocument/2006/relationships/image" Target="../media/image37.svg"/><Relationship Id="rId14" Type="http://schemas.openxmlformats.org/officeDocument/2006/relationships/image" Target="../media/image30.png"/><Relationship Id="rId22" Type="http://schemas.openxmlformats.org/officeDocument/2006/relationships/image" Target="../media/image43.png"/><Relationship Id="rId27" Type="http://schemas.openxmlformats.org/officeDocument/2006/relationships/image" Target="../media/image35.png"/><Relationship Id="rId30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jpe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jfif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993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453082" y="360562"/>
            <a:ext cx="9982083" cy="815533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578" y="1051174"/>
            <a:ext cx="6849829" cy="87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89568" y="3744665"/>
            <a:ext cx="16309110" cy="1985084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085" y="7421231"/>
            <a:ext cx="10458443" cy="96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54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54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6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683" y="8298319"/>
            <a:ext cx="10458443" cy="96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54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4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6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8547100" y="1915112"/>
            <a:ext cx="245240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86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B5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9101A4D-A8EF-18A0-C72D-49FC385A14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635" y="-494934"/>
            <a:ext cx="18288000" cy="6958130"/>
          </a:xfrm>
          <a:prstGeom prst="rect">
            <a:avLst/>
          </a:prstGeom>
          <a:solidFill>
            <a:srgbClr val="F8D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.ProTeacher03 Roboto Condensed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D1C9EE6-866F-FF2F-9B4A-2D245EB6F408}"/>
              </a:ext>
            </a:extLst>
          </p:cNvPr>
          <p:cNvGrpSpPr/>
          <p:nvPr/>
        </p:nvGrpSpPr>
        <p:grpSpPr>
          <a:xfrm>
            <a:off x="11990819" y="6463196"/>
            <a:ext cx="2426436" cy="3327450"/>
            <a:chOff x="9455582" y="4308797"/>
            <a:chExt cx="1617624" cy="2218300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CC21B73-57B5-A71E-82AF-391A852F7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8FC71FD9-5391-677F-A92E-39103BC8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F00181CC-2999-7F8B-5BD6-460220C6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0A9529-BF44-72A5-E821-5D3717771BF1}"/>
              </a:ext>
            </a:extLst>
          </p:cNvPr>
          <p:cNvGrpSpPr/>
          <p:nvPr/>
        </p:nvGrpSpPr>
        <p:grpSpPr>
          <a:xfrm>
            <a:off x="7079278" y="6543243"/>
            <a:ext cx="2426436" cy="3327450"/>
            <a:chOff x="9455582" y="4308797"/>
            <a:chExt cx="1617624" cy="2218300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474D7B90-4972-4B78-C192-EEB717A2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A69798A7-8DAF-5221-777F-685F50D8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7B32D545-5F0D-AADB-E0C4-C4E2375EF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C47A035-6273-291E-D6F9-8A8E3D11E073}"/>
              </a:ext>
            </a:extLst>
          </p:cNvPr>
          <p:cNvGrpSpPr/>
          <p:nvPr/>
        </p:nvGrpSpPr>
        <p:grpSpPr>
          <a:xfrm>
            <a:off x="2222994" y="6463196"/>
            <a:ext cx="2426436" cy="3327450"/>
            <a:chOff x="9455582" y="4308797"/>
            <a:chExt cx="1617624" cy="2218300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FDE2861D-122E-69B1-75E3-D2C72A0F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A8499D91-A892-A36B-D3D3-C8F48863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B51D67DD-4F8F-F435-7515-678A94C47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sp>
        <p:nvSpPr>
          <p:cNvPr id="52" name="hình chữ nhật">
            <a:extLst>
              <a:ext uri="{FF2B5EF4-FFF2-40B4-BE49-F238E27FC236}">
                <a16:creationId xmlns:a16="http://schemas.microsoft.com/office/drawing/2014/main" id="{D38105A2-F52D-6771-C7A7-BAB948240770}"/>
              </a:ext>
            </a:extLst>
          </p:cNvPr>
          <p:cNvSpPr/>
          <p:nvPr/>
        </p:nvSpPr>
        <p:spPr>
          <a:xfrm>
            <a:off x="2554196" y="569988"/>
            <a:ext cx="10887483" cy="11146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buClrTx/>
            </a:pPr>
            <a:r>
              <a:rPr lang="en-US" sz="5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ai.</a:t>
            </a:r>
            <a:endParaRPr lang="en-US" sz="5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hình chữ nhật">
            <a:extLst>
              <a:ext uri="{FF2B5EF4-FFF2-40B4-BE49-F238E27FC236}">
                <a16:creationId xmlns:a16="http://schemas.microsoft.com/office/drawing/2014/main" id="{1EF1CD5C-027D-E1E3-906D-B12D8ADBD6A2}"/>
              </a:ext>
            </a:extLst>
          </p:cNvPr>
          <p:cNvSpPr/>
          <p:nvPr/>
        </p:nvSpPr>
        <p:spPr>
          <a:xfrm>
            <a:off x="462107" y="1580623"/>
            <a:ext cx="15064611" cy="378260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14350" indent="-514350" algn="just" defTabSz="1371600">
              <a:lnSpc>
                <a:spcPct val="150000"/>
              </a:lnSpc>
              <a:buClrTx/>
              <a:buAutoNum type="alphaUcPeriod"/>
            </a:pPr>
            <a:r>
              <a:rPr lang="vi-VN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chương trình có cấu trúc tuần tự, các lệnh được thực hiện lần lượt theo thứ tự.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 defTabSz="1371600">
              <a:lnSpc>
                <a:spcPct val="150000"/>
              </a:lnSpc>
              <a:buClrTx/>
              <a:buFont typeface="Arial"/>
              <a:buAutoNum type="alphaUcPeriod"/>
            </a:pPr>
            <a:r>
              <a:rPr lang="vi-VN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chương trình có cấu trúc tuần tự, các lệnh được thực hiện theo thứ tự ngẫu nhiên.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 defTabSz="1371600">
              <a:lnSpc>
                <a:spcPct val="150000"/>
              </a:lnSpc>
              <a:buClrTx/>
              <a:buAutoNum type="alphaUcPeriod"/>
            </a:pPr>
            <a:r>
              <a:rPr lang="vi-VN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cấu trúc tuần tự, các việc được thực hiện lần lượt theo thứ tự</a:t>
            </a:r>
            <a:r>
              <a:rPr lang="vi-VN" sz="4000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.</a:t>
            </a:r>
            <a:endParaRPr lang="en-US" sz="4000" kern="1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4" name="A">
            <a:extLst>
              <a:ext uri="{FF2B5EF4-FFF2-40B4-BE49-F238E27FC236}">
                <a16:creationId xmlns:a16="http://schemas.microsoft.com/office/drawing/2014/main" id="{22990D53-AC3B-1622-85E3-DC4097D470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9764" y="6384518"/>
            <a:ext cx="1106520" cy="1289417"/>
          </a:xfrm>
          <a:prstGeom prst="rect">
            <a:avLst/>
          </a:prstGeom>
        </p:spPr>
      </p:pic>
      <p:pic>
        <p:nvPicPr>
          <p:cNvPr id="65" name="B">
            <a:extLst>
              <a:ext uri="{FF2B5EF4-FFF2-40B4-BE49-F238E27FC236}">
                <a16:creationId xmlns:a16="http://schemas.microsoft.com/office/drawing/2014/main" id="{730EE9A2-9506-9963-13D5-F77878FC3D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8380" y="6448283"/>
            <a:ext cx="1088231" cy="1289417"/>
          </a:xfrm>
          <a:prstGeom prst="rect">
            <a:avLst/>
          </a:prstGeom>
        </p:spPr>
      </p:pic>
      <p:pic>
        <p:nvPicPr>
          <p:cNvPr id="66" name="C">
            <a:extLst>
              <a:ext uri="{FF2B5EF4-FFF2-40B4-BE49-F238E27FC236}">
                <a16:creationId xmlns:a16="http://schemas.microsoft.com/office/drawing/2014/main" id="{D05F90C4-9421-48B6-A016-B039A1052C0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79834" y="6341590"/>
            <a:ext cx="1088231" cy="1289417"/>
          </a:xfrm>
          <a:prstGeom prst="rect">
            <a:avLst/>
          </a:prstGeom>
        </p:spPr>
      </p:pic>
      <p:pic>
        <p:nvPicPr>
          <p:cNvPr id="6" name="AmThanhSai">
            <a:hlinkClick r:id="" action="ppaction://media"/>
            <a:extLst>
              <a:ext uri="{FF2B5EF4-FFF2-40B4-BE49-F238E27FC236}">
                <a16:creationId xmlns:a16="http://schemas.microsoft.com/office/drawing/2014/main" id="{85FECB0E-C40B-6060-1EC2-A0BECF577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75844" y="228027"/>
            <a:ext cx="609600" cy="609600"/>
          </a:xfrm>
          <a:prstGeom prst="rect">
            <a:avLst/>
          </a:prstGeom>
        </p:spPr>
      </p:pic>
      <p:pic>
        <p:nvPicPr>
          <p:cNvPr id="8" name="Graphic 7" descr="Grinning face with solid fill with solid fill">
            <a:extLst>
              <a:ext uri="{FF2B5EF4-FFF2-40B4-BE49-F238E27FC236}">
                <a16:creationId xmlns:a16="http://schemas.microsoft.com/office/drawing/2014/main" id="{F141D56B-4332-0AE5-63F3-BF57D3ADE9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668702" y="3237144"/>
            <a:ext cx="1371600" cy="1371600"/>
          </a:xfrm>
          <a:prstGeom prst="rect">
            <a:avLst/>
          </a:prstGeom>
        </p:spPr>
      </p:pic>
      <p:pic>
        <p:nvPicPr>
          <p:cNvPr id="9" name="Dung">
            <a:hlinkClick r:id="" action="ppaction://media"/>
            <a:extLst>
              <a:ext uri="{FF2B5EF4-FFF2-40B4-BE49-F238E27FC236}">
                <a16:creationId xmlns:a16="http://schemas.microsoft.com/office/drawing/2014/main" id="{E1AE0071-1850-A672-D0E5-3F9DAAB573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39085" y="6036789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1EB3FE-E071-A536-77FC-3D10F54B193A}"/>
              </a:ext>
            </a:extLst>
          </p:cNvPr>
          <p:cNvSpPr txBox="1"/>
          <p:nvPr/>
        </p:nvSpPr>
        <p:spPr>
          <a:xfrm>
            <a:off x="4306799" y="5931082"/>
            <a:ext cx="18736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</a:pPr>
            <a:endParaRPr lang="en-US" sz="2700" kern="1200">
              <a:solidFill>
                <a:srgbClr val="2759AD"/>
              </a:solidFill>
              <a:latin typeface=".ProTeacher03 Roboto Condensed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54B5A98-F4BB-1D9F-0CF7-8D8C00266B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30744" y="283370"/>
            <a:ext cx="1366245" cy="140127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1DBA9EA-5001-4ABB-346F-571704FD914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6844193" y="9045619"/>
            <a:ext cx="1126725" cy="112672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A423799-82C6-AFE8-BBBA-B47C569778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040302" y="3014783"/>
            <a:ext cx="1707342" cy="1816322"/>
          </a:xfrm>
          <a:prstGeom prst="rect">
            <a:avLst/>
          </a:prstGeom>
        </p:spPr>
      </p:pic>
      <p:pic>
        <p:nvPicPr>
          <p:cNvPr id="27" name="Google Shape;121;p14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 flipH="1">
            <a:off x="15225512" y="-396753"/>
            <a:ext cx="2906651" cy="2244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833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B5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9101A4D-A8EF-18A0-C72D-49FC385A1434}"/>
              </a:ext>
            </a:extLst>
          </p:cNvPr>
          <p:cNvSpPr/>
          <p:nvPr/>
        </p:nvSpPr>
        <p:spPr>
          <a:xfrm>
            <a:off x="22635" y="-494934"/>
            <a:ext cx="18288000" cy="6958130"/>
          </a:xfrm>
          <a:prstGeom prst="rect">
            <a:avLst/>
          </a:prstGeom>
          <a:solidFill>
            <a:srgbClr val="F8D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.ProTeacher03 Roboto Condensed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DCAF4B-123E-075C-706D-81C6033B6CD3}"/>
              </a:ext>
            </a:extLst>
          </p:cNvPr>
          <p:cNvGrpSpPr/>
          <p:nvPr/>
        </p:nvGrpSpPr>
        <p:grpSpPr>
          <a:xfrm>
            <a:off x="14183373" y="6463196"/>
            <a:ext cx="2426436" cy="3327450"/>
            <a:chOff x="9455582" y="4308797"/>
            <a:chExt cx="1617624" cy="2218300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D3D5AFCE-7FF3-CDEA-38D6-8BB6B0AFC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E8E073A0-D6C7-6055-F30C-11421F2AC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C47BE21C-B8FC-A994-6F85-B780D84E3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D1C9EE6-866F-FF2F-9B4A-2D245EB6F408}"/>
              </a:ext>
            </a:extLst>
          </p:cNvPr>
          <p:cNvGrpSpPr/>
          <p:nvPr/>
        </p:nvGrpSpPr>
        <p:grpSpPr>
          <a:xfrm>
            <a:off x="10184879" y="6463196"/>
            <a:ext cx="2426436" cy="3327450"/>
            <a:chOff x="9455582" y="4308797"/>
            <a:chExt cx="1617624" cy="2218300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CC21B73-57B5-A71E-82AF-391A852F7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8FC71FD9-5391-677F-A92E-39103BC8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F00181CC-2999-7F8B-5BD6-460220C6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0A9529-BF44-72A5-E821-5D3717771BF1}"/>
              </a:ext>
            </a:extLst>
          </p:cNvPr>
          <p:cNvGrpSpPr/>
          <p:nvPr/>
        </p:nvGrpSpPr>
        <p:grpSpPr>
          <a:xfrm>
            <a:off x="6186386" y="6463196"/>
            <a:ext cx="2426436" cy="3327450"/>
            <a:chOff x="9455582" y="4308797"/>
            <a:chExt cx="1617624" cy="2218300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474D7B90-4972-4B78-C192-EEB717A2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A69798A7-8DAF-5221-777F-685F50D8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7B32D545-5F0D-AADB-E0C4-C4E2375EF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C47A035-6273-291E-D6F9-8A8E3D11E073}"/>
              </a:ext>
            </a:extLst>
          </p:cNvPr>
          <p:cNvGrpSpPr/>
          <p:nvPr/>
        </p:nvGrpSpPr>
        <p:grpSpPr>
          <a:xfrm>
            <a:off x="2187893" y="6463196"/>
            <a:ext cx="2426436" cy="3327450"/>
            <a:chOff x="9455582" y="4308797"/>
            <a:chExt cx="1617624" cy="2218300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FDE2861D-122E-69B1-75E3-D2C72A0F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A8499D91-A892-A36B-D3D3-C8F48863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B51D67DD-4F8F-F435-7515-678A94C47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sp>
        <p:nvSpPr>
          <p:cNvPr id="52" name="hình chữ nhật">
            <a:extLst>
              <a:ext uri="{FF2B5EF4-FFF2-40B4-BE49-F238E27FC236}">
                <a16:creationId xmlns:a16="http://schemas.microsoft.com/office/drawing/2014/main" id="{D38105A2-F52D-6771-C7A7-BAB948240770}"/>
              </a:ext>
            </a:extLst>
          </p:cNvPr>
          <p:cNvSpPr/>
          <p:nvPr/>
        </p:nvSpPr>
        <p:spPr>
          <a:xfrm>
            <a:off x="2187893" y="-80799"/>
            <a:ext cx="12948570" cy="11586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buClrTx/>
            </a:pP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Trong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1371600">
              <a:buClrTx/>
            </a:pPr>
            <a:endParaRPr lang="en-US" sz="4400" b="1" kern="1200" dirty="0">
              <a:solidFill>
                <a:srgbClr val="E7E6E6">
                  <a:lumMod val="25000"/>
                </a:srgbClr>
              </a:solidFill>
              <a:latin typeface=".ProTeacher03 Roboto Condensed"/>
            </a:endParaRPr>
          </a:p>
        </p:txBody>
      </p:sp>
      <p:sp>
        <p:nvSpPr>
          <p:cNvPr id="54" name="hình chữ nhật">
            <a:extLst>
              <a:ext uri="{FF2B5EF4-FFF2-40B4-BE49-F238E27FC236}">
                <a16:creationId xmlns:a16="http://schemas.microsoft.com/office/drawing/2014/main" id="{1EF1CD5C-027D-E1E3-906D-B12D8ADBD6A2}"/>
              </a:ext>
            </a:extLst>
          </p:cNvPr>
          <p:cNvSpPr/>
          <p:nvPr/>
        </p:nvSpPr>
        <p:spPr>
          <a:xfrm>
            <a:off x="2518101" y="1484220"/>
            <a:ext cx="12218084" cy="208546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Scratch</a:t>
            </a:r>
            <a:endParaRPr lang="en-US" sz="4800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</a:t>
            </a:r>
            <a:r>
              <a:rPr lang="vi-VN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 chép một tệp vào thư mục khác</a:t>
            </a:r>
            <a:endParaRPr lang="en-US" sz="4800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km</a:t>
            </a:r>
          </a:p>
          <a:p>
            <a:pPr algn="just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">
            <a:extLst>
              <a:ext uri="{FF2B5EF4-FFF2-40B4-BE49-F238E27FC236}">
                <a16:creationId xmlns:a16="http://schemas.microsoft.com/office/drawing/2014/main" id="{3E04F623-18C2-1212-D3BB-2D9487888C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7851" y="6341590"/>
            <a:ext cx="1106520" cy="1289417"/>
          </a:xfrm>
          <a:prstGeom prst="rect">
            <a:avLst/>
          </a:prstGeom>
        </p:spPr>
      </p:pic>
      <p:pic>
        <p:nvPicPr>
          <p:cNvPr id="7" name="B">
            <a:extLst>
              <a:ext uri="{FF2B5EF4-FFF2-40B4-BE49-F238E27FC236}">
                <a16:creationId xmlns:a16="http://schemas.microsoft.com/office/drawing/2014/main" id="{16419410-1D0E-6D98-84F2-2CA6D1AF39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70017" y="6341590"/>
            <a:ext cx="1088231" cy="1289417"/>
          </a:xfrm>
          <a:prstGeom prst="rect">
            <a:avLst/>
          </a:prstGeom>
        </p:spPr>
      </p:pic>
      <p:pic>
        <p:nvPicPr>
          <p:cNvPr id="8" name="C">
            <a:extLst>
              <a:ext uri="{FF2B5EF4-FFF2-40B4-BE49-F238E27FC236}">
                <a16:creationId xmlns:a16="http://schemas.microsoft.com/office/drawing/2014/main" id="{4F4A5855-246B-4691-3F68-0885EACD6A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73894" y="6341590"/>
            <a:ext cx="1088231" cy="1289417"/>
          </a:xfrm>
          <a:prstGeom prst="rect">
            <a:avLst/>
          </a:prstGeom>
        </p:spPr>
      </p:pic>
      <p:pic>
        <p:nvPicPr>
          <p:cNvPr id="9" name="D">
            <a:extLst>
              <a:ext uri="{FF2B5EF4-FFF2-40B4-BE49-F238E27FC236}">
                <a16:creationId xmlns:a16="http://schemas.microsoft.com/office/drawing/2014/main" id="{CE2FFDCA-3940-A61E-AC66-4524F6F4F7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877770" y="6341590"/>
            <a:ext cx="1088231" cy="1289417"/>
          </a:xfrm>
          <a:prstGeom prst="rect">
            <a:avLst/>
          </a:prstGeom>
        </p:spPr>
      </p:pic>
      <p:pic>
        <p:nvPicPr>
          <p:cNvPr id="3" name="Graphic 2" descr="Grinning face with solid fill with solid fill">
            <a:extLst>
              <a:ext uri="{FF2B5EF4-FFF2-40B4-BE49-F238E27FC236}">
                <a16:creationId xmlns:a16="http://schemas.microsoft.com/office/drawing/2014/main" id="{04FBE397-D6ED-E366-BEDC-615BCEADAB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533819" y="3426847"/>
            <a:ext cx="1371600" cy="1371600"/>
          </a:xfrm>
          <a:prstGeom prst="rect">
            <a:avLst/>
          </a:prstGeom>
        </p:spPr>
      </p:pic>
      <p:pic>
        <p:nvPicPr>
          <p:cNvPr id="5" name="Dung">
            <a:hlinkClick r:id="" action="ppaction://media"/>
            <a:extLst>
              <a:ext uri="{FF2B5EF4-FFF2-40B4-BE49-F238E27FC236}">
                <a16:creationId xmlns:a16="http://schemas.microsoft.com/office/drawing/2014/main" id="{17BDFA81-9C9F-DD63-BC44-A8FB4ED28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739085" y="6036789"/>
            <a:ext cx="609600" cy="609600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  <a:extLst>
              <a:ext uri="{FF2B5EF4-FFF2-40B4-BE49-F238E27FC236}">
                <a16:creationId xmlns:a16="http://schemas.microsoft.com/office/drawing/2014/main" id="{88744735-B5E3-7BBB-EB1F-AA3668F78E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06343" y="670234"/>
            <a:ext cx="731045" cy="73104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7C8F3B8-754A-F781-46C4-6DF6B9D03AA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30744" y="283370"/>
            <a:ext cx="1366245" cy="140127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B28D0F6-2202-70A5-3AD4-2036CCD5666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6065007" y="224158"/>
            <a:ext cx="1707341" cy="170734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73C017D-B94B-40C8-1BB9-6D9B2F4FBDA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3882514" y="3289187"/>
            <a:ext cx="1707342" cy="181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2604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B5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9101A4D-A8EF-18A0-C72D-49FC385A1434}"/>
              </a:ext>
            </a:extLst>
          </p:cNvPr>
          <p:cNvSpPr/>
          <p:nvPr/>
        </p:nvSpPr>
        <p:spPr>
          <a:xfrm>
            <a:off x="22635" y="-494934"/>
            <a:ext cx="18288000" cy="6958130"/>
          </a:xfrm>
          <a:prstGeom prst="rect">
            <a:avLst/>
          </a:prstGeom>
          <a:solidFill>
            <a:srgbClr val="F8D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ProTeacher03 Roboto Condensed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DCAF4B-123E-075C-706D-81C6033B6CD3}"/>
              </a:ext>
            </a:extLst>
          </p:cNvPr>
          <p:cNvGrpSpPr/>
          <p:nvPr/>
        </p:nvGrpSpPr>
        <p:grpSpPr>
          <a:xfrm>
            <a:off x="14183373" y="6463196"/>
            <a:ext cx="2426436" cy="3327450"/>
            <a:chOff x="9455582" y="4308797"/>
            <a:chExt cx="1617624" cy="2218300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D3D5AFCE-7FF3-CDEA-38D6-8BB6B0AFC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E8E073A0-D6C7-6055-F30C-11421F2AC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C47BE21C-B8FC-A994-6F85-B780D84E3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D1C9EE6-866F-FF2F-9B4A-2D245EB6F408}"/>
              </a:ext>
            </a:extLst>
          </p:cNvPr>
          <p:cNvGrpSpPr/>
          <p:nvPr/>
        </p:nvGrpSpPr>
        <p:grpSpPr>
          <a:xfrm>
            <a:off x="10184879" y="6463196"/>
            <a:ext cx="2426436" cy="3327450"/>
            <a:chOff x="9455582" y="4308797"/>
            <a:chExt cx="1617624" cy="2218300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CC21B73-57B5-A71E-82AF-391A852F7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8FC71FD9-5391-677F-A92E-39103BC8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F00181CC-2999-7F8B-5BD6-460220C6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0A9529-BF44-72A5-E821-5D3717771BF1}"/>
              </a:ext>
            </a:extLst>
          </p:cNvPr>
          <p:cNvGrpSpPr/>
          <p:nvPr/>
        </p:nvGrpSpPr>
        <p:grpSpPr>
          <a:xfrm>
            <a:off x="6186386" y="6463196"/>
            <a:ext cx="2426436" cy="3327450"/>
            <a:chOff x="9455582" y="4308797"/>
            <a:chExt cx="1617624" cy="2218300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474D7B90-4972-4B78-C192-EEB717A2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A69798A7-8DAF-5221-777F-685F50D8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7B32D545-5F0D-AADB-E0C4-C4E2375EF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C47A035-6273-291E-D6F9-8A8E3D11E073}"/>
              </a:ext>
            </a:extLst>
          </p:cNvPr>
          <p:cNvGrpSpPr/>
          <p:nvPr/>
        </p:nvGrpSpPr>
        <p:grpSpPr>
          <a:xfrm>
            <a:off x="2187893" y="6463196"/>
            <a:ext cx="2426436" cy="3327450"/>
            <a:chOff x="9455582" y="4308797"/>
            <a:chExt cx="1617624" cy="2218300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FDE2861D-122E-69B1-75E3-D2C72A0F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A8499D91-A892-A36B-D3D3-C8F48863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B51D67DD-4F8F-F435-7515-678A94C47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pic>
        <p:nvPicPr>
          <p:cNvPr id="6" name="A">
            <a:extLst>
              <a:ext uri="{FF2B5EF4-FFF2-40B4-BE49-F238E27FC236}">
                <a16:creationId xmlns:a16="http://schemas.microsoft.com/office/drawing/2014/main" id="{3E04F623-18C2-1212-D3BB-2D9487888C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7851" y="6341590"/>
            <a:ext cx="1106520" cy="1289417"/>
          </a:xfrm>
          <a:prstGeom prst="rect">
            <a:avLst/>
          </a:prstGeom>
        </p:spPr>
      </p:pic>
      <p:pic>
        <p:nvPicPr>
          <p:cNvPr id="7" name="B">
            <a:extLst>
              <a:ext uri="{FF2B5EF4-FFF2-40B4-BE49-F238E27FC236}">
                <a16:creationId xmlns:a16="http://schemas.microsoft.com/office/drawing/2014/main" id="{16419410-1D0E-6D98-84F2-2CA6D1AF39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70017" y="6341590"/>
            <a:ext cx="1088231" cy="1289417"/>
          </a:xfrm>
          <a:prstGeom prst="rect">
            <a:avLst/>
          </a:prstGeom>
        </p:spPr>
      </p:pic>
      <p:pic>
        <p:nvPicPr>
          <p:cNvPr id="8" name="C">
            <a:extLst>
              <a:ext uri="{FF2B5EF4-FFF2-40B4-BE49-F238E27FC236}">
                <a16:creationId xmlns:a16="http://schemas.microsoft.com/office/drawing/2014/main" id="{4F4A5855-246B-4691-3F68-0885EACD6A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73894" y="6341590"/>
            <a:ext cx="1088231" cy="1289417"/>
          </a:xfrm>
          <a:prstGeom prst="rect">
            <a:avLst/>
          </a:prstGeom>
        </p:spPr>
      </p:pic>
      <p:pic>
        <p:nvPicPr>
          <p:cNvPr id="9" name="D">
            <a:extLst>
              <a:ext uri="{FF2B5EF4-FFF2-40B4-BE49-F238E27FC236}">
                <a16:creationId xmlns:a16="http://schemas.microsoft.com/office/drawing/2014/main" id="{CE2FFDCA-3940-A61E-AC66-4524F6F4F7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877770" y="6341590"/>
            <a:ext cx="1088231" cy="1289417"/>
          </a:xfrm>
          <a:prstGeom prst="rect">
            <a:avLst/>
          </a:prstGeom>
        </p:spPr>
      </p:pic>
      <p:pic>
        <p:nvPicPr>
          <p:cNvPr id="3" name="Graphic 2" descr="Grinning face with solid fill with solid fill">
            <a:extLst>
              <a:ext uri="{FF2B5EF4-FFF2-40B4-BE49-F238E27FC236}">
                <a16:creationId xmlns:a16="http://schemas.microsoft.com/office/drawing/2014/main" id="{04FBE397-D6ED-E366-BEDC-615BCEADAB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776698" y="3823401"/>
            <a:ext cx="1371600" cy="1371600"/>
          </a:xfrm>
          <a:prstGeom prst="rect">
            <a:avLst/>
          </a:prstGeom>
        </p:spPr>
      </p:pic>
      <p:pic>
        <p:nvPicPr>
          <p:cNvPr id="5" name="Dung">
            <a:hlinkClick r:id="" action="ppaction://media"/>
            <a:extLst>
              <a:ext uri="{FF2B5EF4-FFF2-40B4-BE49-F238E27FC236}">
                <a16:creationId xmlns:a16="http://schemas.microsoft.com/office/drawing/2014/main" id="{17BDFA81-9C9F-DD63-BC44-A8FB4ED28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739085" y="6036789"/>
            <a:ext cx="609600" cy="609600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  <a:extLst>
              <a:ext uri="{FF2B5EF4-FFF2-40B4-BE49-F238E27FC236}">
                <a16:creationId xmlns:a16="http://schemas.microsoft.com/office/drawing/2014/main" id="{88744735-B5E3-7BBB-EB1F-AA3668F78E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06343" y="670234"/>
            <a:ext cx="731045" cy="73104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7C8F3B8-754A-F781-46C4-6DF6B9D03AA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30744" y="283370"/>
            <a:ext cx="1366245" cy="140127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B28D0F6-2202-70A5-3AD4-2036CCD5666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6065007" y="224158"/>
            <a:ext cx="1707341" cy="170734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73C017D-B94B-40C8-1BB9-6D9B2F4FBDA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6065006" y="3532328"/>
            <a:ext cx="1707342" cy="1816322"/>
          </a:xfrm>
          <a:prstGeom prst="rect">
            <a:avLst/>
          </a:prstGeom>
        </p:spPr>
      </p:pic>
      <p:sp>
        <p:nvSpPr>
          <p:cNvPr id="2" name="hình chữ nhật">
            <a:extLst>
              <a:ext uri="{FF2B5EF4-FFF2-40B4-BE49-F238E27FC236}">
                <a16:creationId xmlns:a16="http://schemas.microsoft.com/office/drawing/2014/main" id="{EBA7C9AB-0174-A621-62AB-6643D8331A6C}"/>
              </a:ext>
            </a:extLst>
          </p:cNvPr>
          <p:cNvSpPr/>
          <p:nvPr/>
        </p:nvSpPr>
        <p:spPr>
          <a:xfrm>
            <a:off x="2405098" y="406124"/>
            <a:ext cx="13532403" cy="11586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buClrTx/>
            </a:pP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Trong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defTabSz="1371600">
              <a:buClrTx/>
            </a:pPr>
            <a:endParaRPr lang="en-US" sz="4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ình chữ nhật">
            <a:extLst>
              <a:ext uri="{FF2B5EF4-FFF2-40B4-BE49-F238E27FC236}">
                <a16:creationId xmlns:a16="http://schemas.microsoft.com/office/drawing/2014/main" id="{6952C24E-8F50-0DD6-F83E-76227698CC94}"/>
              </a:ext>
            </a:extLst>
          </p:cNvPr>
          <p:cNvSpPr/>
          <p:nvPr/>
        </p:nvSpPr>
        <p:spPr>
          <a:xfrm>
            <a:off x="10683725" y="3811018"/>
            <a:ext cx="1255323" cy="8950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lnSpc>
                <a:spcPct val="150000"/>
              </a:lnSpc>
              <a:buClrTx/>
            </a:pPr>
            <a:r>
              <a:rPr lang="en-US" sz="4400" kern="1200" dirty="0">
                <a:solidFill>
                  <a:srgbClr val="E7E6E6">
                    <a:lumMod val="25000"/>
                  </a:srgbClr>
                </a:solidFill>
                <a:latin typeface=".ProTeacher03 Roboto Condensed"/>
              </a:rPr>
              <a:t>D.</a:t>
            </a:r>
          </a:p>
        </p:txBody>
      </p:sp>
      <p:pic>
        <p:nvPicPr>
          <p:cNvPr id="10" name="Picture 2" descr="Tin học lớp 5 Cánh diều Bài 5: Cấu trúc tuần tự">
            <a:extLst>
              <a:ext uri="{FF2B5EF4-FFF2-40B4-BE49-F238E27FC236}">
                <a16:creationId xmlns:a16="http://schemas.microsoft.com/office/drawing/2014/main" id="{CCE8A8FA-6A4D-325E-F1D2-AAD8EECB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680" y="2964736"/>
            <a:ext cx="216217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ình chữ nhật">
            <a:extLst>
              <a:ext uri="{FF2B5EF4-FFF2-40B4-BE49-F238E27FC236}">
                <a16:creationId xmlns:a16="http://schemas.microsoft.com/office/drawing/2014/main" id="{4085C950-6FBE-937D-606C-60E87063FC54}"/>
              </a:ext>
            </a:extLst>
          </p:cNvPr>
          <p:cNvSpPr/>
          <p:nvPr/>
        </p:nvSpPr>
        <p:spPr>
          <a:xfrm>
            <a:off x="663590" y="3719219"/>
            <a:ext cx="1255323" cy="8950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lnSpc>
                <a:spcPct val="150000"/>
              </a:lnSpc>
              <a:buClrTx/>
            </a:pPr>
            <a:r>
              <a:rPr lang="en-US" sz="4400" kern="1200" dirty="0">
                <a:solidFill>
                  <a:srgbClr val="E7E6E6">
                    <a:lumMod val="25000"/>
                  </a:srgbClr>
                </a:solidFill>
                <a:latin typeface=".ProTeacher03 Roboto Condensed"/>
              </a:rPr>
              <a:t>A.</a:t>
            </a:r>
          </a:p>
        </p:txBody>
      </p:sp>
      <p:sp>
        <p:nvSpPr>
          <p:cNvPr id="15" name="hình chữ nhật">
            <a:extLst>
              <a:ext uri="{FF2B5EF4-FFF2-40B4-BE49-F238E27FC236}">
                <a16:creationId xmlns:a16="http://schemas.microsoft.com/office/drawing/2014/main" id="{63F36B06-5E6B-ADE2-CB83-3F85C93A05EB}"/>
              </a:ext>
            </a:extLst>
          </p:cNvPr>
          <p:cNvSpPr/>
          <p:nvPr/>
        </p:nvSpPr>
        <p:spPr>
          <a:xfrm>
            <a:off x="3910850" y="3715438"/>
            <a:ext cx="1255323" cy="8950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lnSpc>
                <a:spcPct val="150000"/>
              </a:lnSpc>
              <a:buClrTx/>
            </a:pPr>
            <a:r>
              <a:rPr lang="en-US" sz="4400" kern="1200" dirty="0">
                <a:solidFill>
                  <a:srgbClr val="E7E6E6">
                    <a:lumMod val="25000"/>
                  </a:srgbClr>
                </a:solidFill>
                <a:latin typeface=".ProTeacher03 Roboto Condensed"/>
              </a:rPr>
              <a:t>B.</a:t>
            </a:r>
          </a:p>
        </p:txBody>
      </p:sp>
      <p:sp>
        <p:nvSpPr>
          <p:cNvPr id="17" name="hình chữ nhật">
            <a:extLst>
              <a:ext uri="{FF2B5EF4-FFF2-40B4-BE49-F238E27FC236}">
                <a16:creationId xmlns:a16="http://schemas.microsoft.com/office/drawing/2014/main" id="{F70E4BEA-6DDC-4934-2064-090C8530988D}"/>
              </a:ext>
            </a:extLst>
          </p:cNvPr>
          <p:cNvSpPr/>
          <p:nvPr/>
        </p:nvSpPr>
        <p:spPr>
          <a:xfrm>
            <a:off x="7165757" y="3796175"/>
            <a:ext cx="1255323" cy="8950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lnSpc>
                <a:spcPct val="150000"/>
              </a:lnSpc>
              <a:buClrTx/>
            </a:pPr>
            <a:r>
              <a:rPr lang="en-US" sz="4400" kern="1200" dirty="0">
                <a:solidFill>
                  <a:srgbClr val="E7E6E6">
                    <a:lumMod val="25000"/>
                  </a:srgbClr>
                </a:solidFill>
                <a:latin typeface=".ProTeacher03 Roboto Condensed"/>
              </a:rPr>
              <a:t>C.</a:t>
            </a:r>
          </a:p>
        </p:txBody>
      </p:sp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E7076CAF-35DE-F65D-95BA-7BCDD5CEE7E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594087" y="3320403"/>
            <a:ext cx="2067340" cy="2342984"/>
          </a:xfrm>
          <a:prstGeom prst="rect">
            <a:avLst/>
          </a:prstGeom>
        </p:spPr>
      </p:pic>
      <p:pic>
        <p:nvPicPr>
          <p:cNvPr id="19" name="Picture 18" descr="A screenshot of a phone&#10;&#10;Description automatically generated">
            <a:extLst>
              <a:ext uri="{FF2B5EF4-FFF2-40B4-BE49-F238E27FC236}">
                <a16:creationId xmlns:a16="http://schemas.microsoft.com/office/drawing/2014/main" id="{B8BCD456-2557-F5D4-4143-D4E064850EE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584726" y="2922099"/>
            <a:ext cx="2162174" cy="2571232"/>
          </a:xfrm>
          <a:prstGeom prst="rect">
            <a:avLst/>
          </a:prstGeom>
        </p:spPr>
      </p:pic>
      <p:pic>
        <p:nvPicPr>
          <p:cNvPr id="21" name="Picture 20" descr="A screenshot of a computer&#10;&#10;Description automatically generated">
            <a:extLst>
              <a:ext uri="{FF2B5EF4-FFF2-40B4-BE49-F238E27FC236}">
                <a16:creationId xmlns:a16="http://schemas.microsoft.com/office/drawing/2014/main" id="{FB80DF0F-8DDD-D645-0FCA-B1635AD865E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08255" y="2958288"/>
            <a:ext cx="2376624" cy="27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181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B5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9101A4D-A8EF-18A0-C72D-49FC385A1434}"/>
              </a:ext>
            </a:extLst>
          </p:cNvPr>
          <p:cNvSpPr/>
          <p:nvPr/>
        </p:nvSpPr>
        <p:spPr>
          <a:xfrm>
            <a:off x="22635" y="-494934"/>
            <a:ext cx="18288000" cy="6958130"/>
          </a:xfrm>
          <a:prstGeom prst="rect">
            <a:avLst/>
          </a:prstGeom>
          <a:solidFill>
            <a:srgbClr val="F8D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.ProTeacher03 Roboto Condensed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26D770-A761-08B2-2355-B6CD01D65139}"/>
              </a:ext>
            </a:extLst>
          </p:cNvPr>
          <p:cNvSpPr/>
          <p:nvPr/>
        </p:nvSpPr>
        <p:spPr>
          <a:xfrm>
            <a:off x="6367397" y="491959"/>
            <a:ext cx="8893824" cy="5092952"/>
          </a:xfrm>
          <a:prstGeom prst="rect">
            <a:avLst/>
          </a:prstGeom>
          <a:solidFill>
            <a:srgbClr val="3E3E3E"/>
          </a:solidFill>
          <a:ln w="152400">
            <a:solidFill>
              <a:srgbClr val="4A4A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.ProTeacher03 Roboto Condensed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DCAF4B-123E-075C-706D-81C6033B6CD3}"/>
              </a:ext>
            </a:extLst>
          </p:cNvPr>
          <p:cNvGrpSpPr/>
          <p:nvPr/>
        </p:nvGrpSpPr>
        <p:grpSpPr>
          <a:xfrm>
            <a:off x="14183373" y="6463196"/>
            <a:ext cx="2426436" cy="3327450"/>
            <a:chOff x="9455582" y="4308797"/>
            <a:chExt cx="1617624" cy="2218300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D3D5AFCE-7FF3-CDEA-38D6-8BB6B0AFC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E8E073A0-D6C7-6055-F30C-11421F2AC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C47BE21C-B8FC-A994-6F85-B780D84E3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D1C9EE6-866F-FF2F-9B4A-2D245EB6F408}"/>
              </a:ext>
            </a:extLst>
          </p:cNvPr>
          <p:cNvGrpSpPr/>
          <p:nvPr/>
        </p:nvGrpSpPr>
        <p:grpSpPr>
          <a:xfrm>
            <a:off x="10184879" y="6463196"/>
            <a:ext cx="2426436" cy="3327450"/>
            <a:chOff x="9455582" y="4308797"/>
            <a:chExt cx="1617624" cy="2218300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CC21B73-57B5-A71E-82AF-391A852F7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8FC71FD9-5391-677F-A92E-39103BC8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F00181CC-2999-7F8B-5BD6-460220C6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0A9529-BF44-72A5-E821-5D3717771BF1}"/>
              </a:ext>
            </a:extLst>
          </p:cNvPr>
          <p:cNvGrpSpPr/>
          <p:nvPr/>
        </p:nvGrpSpPr>
        <p:grpSpPr>
          <a:xfrm>
            <a:off x="6186386" y="6463196"/>
            <a:ext cx="2426436" cy="3327450"/>
            <a:chOff x="9455582" y="4308797"/>
            <a:chExt cx="1617624" cy="2218300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474D7B90-4972-4B78-C192-EEB717A2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A69798A7-8DAF-5221-777F-685F50D8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7B32D545-5F0D-AADB-E0C4-C4E2375EF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C47A035-6273-291E-D6F9-8A8E3D11E073}"/>
              </a:ext>
            </a:extLst>
          </p:cNvPr>
          <p:cNvGrpSpPr/>
          <p:nvPr/>
        </p:nvGrpSpPr>
        <p:grpSpPr>
          <a:xfrm>
            <a:off x="2187893" y="6463196"/>
            <a:ext cx="2426436" cy="3327450"/>
            <a:chOff x="9455582" y="4308797"/>
            <a:chExt cx="1617624" cy="2218300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FDE2861D-122E-69B1-75E3-D2C72A0F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A8499D91-A892-A36B-D3D3-C8F48863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B51D67DD-4F8F-F435-7515-678A94C47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sp>
        <p:nvSpPr>
          <p:cNvPr id="52" name="hình chữ nhật">
            <a:extLst>
              <a:ext uri="{FF2B5EF4-FFF2-40B4-BE49-F238E27FC236}">
                <a16:creationId xmlns:a16="http://schemas.microsoft.com/office/drawing/2014/main" id="{D38105A2-F52D-6771-C7A7-BAB948240770}"/>
              </a:ext>
            </a:extLst>
          </p:cNvPr>
          <p:cNvSpPr/>
          <p:nvPr/>
        </p:nvSpPr>
        <p:spPr>
          <a:xfrm>
            <a:off x="6731189" y="1825503"/>
            <a:ext cx="6020013" cy="11586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buClrTx/>
            </a:pPr>
            <a:r>
              <a:rPr lang="en-US" sz="3600" b="1" kern="1200">
                <a:solidFill>
                  <a:prstClr val="white"/>
                </a:solidFill>
                <a:latin typeface=".ProTeacher03 Roboto Condensed"/>
              </a:rPr>
              <a:t>Chúc mừng, em làm tốt lắm!</a:t>
            </a:r>
          </a:p>
        </p:txBody>
      </p:sp>
      <p:pic>
        <p:nvPicPr>
          <p:cNvPr id="7" name="A">
            <a:extLst>
              <a:ext uri="{FF2B5EF4-FFF2-40B4-BE49-F238E27FC236}">
                <a16:creationId xmlns:a16="http://schemas.microsoft.com/office/drawing/2014/main" id="{6900D7E4-8BE7-C767-0957-96A2DCD0AF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7851" y="6341590"/>
            <a:ext cx="1106520" cy="1289417"/>
          </a:xfrm>
          <a:prstGeom prst="rect">
            <a:avLst/>
          </a:prstGeom>
        </p:spPr>
      </p:pic>
      <p:pic>
        <p:nvPicPr>
          <p:cNvPr id="8" name="B">
            <a:extLst>
              <a:ext uri="{FF2B5EF4-FFF2-40B4-BE49-F238E27FC236}">
                <a16:creationId xmlns:a16="http://schemas.microsoft.com/office/drawing/2014/main" id="{A8120EDA-1A87-7337-5DC0-289AB470C6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70017" y="6341590"/>
            <a:ext cx="1088231" cy="1289417"/>
          </a:xfrm>
          <a:prstGeom prst="rect">
            <a:avLst/>
          </a:prstGeom>
        </p:spPr>
      </p:pic>
      <p:pic>
        <p:nvPicPr>
          <p:cNvPr id="9" name="C">
            <a:extLst>
              <a:ext uri="{FF2B5EF4-FFF2-40B4-BE49-F238E27FC236}">
                <a16:creationId xmlns:a16="http://schemas.microsoft.com/office/drawing/2014/main" id="{7F357881-1C25-DEEA-9C8C-8EF9807DEF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73894" y="6341590"/>
            <a:ext cx="1088231" cy="1289417"/>
          </a:xfrm>
          <a:prstGeom prst="rect">
            <a:avLst/>
          </a:prstGeom>
        </p:spPr>
      </p:pic>
      <p:pic>
        <p:nvPicPr>
          <p:cNvPr id="10" name="D">
            <a:extLst>
              <a:ext uri="{FF2B5EF4-FFF2-40B4-BE49-F238E27FC236}">
                <a16:creationId xmlns:a16="http://schemas.microsoft.com/office/drawing/2014/main" id="{CDCEE79D-A203-7EB5-417C-CF30E7491F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877770" y="6341590"/>
            <a:ext cx="1088231" cy="1289417"/>
          </a:xfrm>
          <a:prstGeom prst="rect">
            <a:avLst/>
          </a:prstGeom>
        </p:spPr>
      </p:pic>
      <p:pic>
        <p:nvPicPr>
          <p:cNvPr id="12" name="Picture 11" descr="Business woman thumbs up">
            <a:extLst>
              <a:ext uri="{FF2B5EF4-FFF2-40B4-BE49-F238E27FC236}">
                <a16:creationId xmlns:a16="http://schemas.microsoft.com/office/drawing/2014/main" id="{03E19EBD-9FCE-B818-10EF-2AA7028E8F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528" y="1972706"/>
            <a:ext cx="2138223" cy="63415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0D0EC4-F0A3-3EE1-4FF7-341B8A83AFA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389402" y="2123277"/>
            <a:ext cx="3274755" cy="3274755"/>
          </a:xfrm>
          <a:prstGeom prst="rect">
            <a:avLst/>
          </a:prstGeom>
        </p:spPr>
      </p:pic>
      <p:pic>
        <p:nvPicPr>
          <p:cNvPr id="22" name="you-win-sequence-1-183948">
            <a:hlinkClick r:id="" action="ppaction://media"/>
            <a:extLst>
              <a:ext uri="{FF2B5EF4-FFF2-40B4-BE49-F238E27FC236}">
                <a16:creationId xmlns:a16="http://schemas.microsoft.com/office/drawing/2014/main" id="{8B772EF2-12BA-2DEC-194F-4AE6E1DEB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2574" y="-3747628"/>
            <a:ext cx="731045" cy="731045"/>
          </a:xfrm>
          <a:prstGeom prst="rect">
            <a:avLst/>
          </a:prstGeom>
        </p:spPr>
      </p:pic>
      <p:pic>
        <p:nvPicPr>
          <p:cNvPr id="2" name="Dung">
            <a:hlinkClick r:id="" action="ppaction://media"/>
            <a:extLst>
              <a:ext uri="{FF2B5EF4-FFF2-40B4-BE49-F238E27FC236}">
                <a16:creationId xmlns:a16="http://schemas.microsoft.com/office/drawing/2014/main" id="{2403D295-0E36-B166-7542-19E50BC6DD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39085" y="6036789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3" name="!4" descr="Monitor">
                <a:extLst>
                  <a:ext uri="{FF2B5EF4-FFF2-40B4-BE49-F238E27FC236}">
                    <a16:creationId xmlns:a16="http://schemas.microsoft.com/office/drawing/2014/main" id="{1E55DDFA-BEF8-6556-232D-8E5B0B532C7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162154">
              <a:off x="18894056" y="-49370"/>
              <a:ext cx="1960685" cy="1659039"/>
            </p:xfrm>
            <a:graphic>
              <a:graphicData uri="http://schemas.microsoft.com/office/drawing/2017/model3d">
                <am3d:model3d r:embed="rId20">
                  <am3d:spPr>
                    <a:xfrm rot="1162154">
                      <a:off x="0" y="0"/>
                      <a:ext cx="1960685" cy="1659039"/>
                    </a:xfrm>
                    <a:prstGeom prst="rect">
                      <a:avLst/>
                    </a:prstGeom>
                  </am3d:spPr>
                  <am3d:camera>
                    <am3d:pos x="0" y="0" z="6205949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49016" d="1000000"/>
                    <am3d:preTrans dx="88848" dy="-13998414" dz="-297"/>
                    <am3d:scale>
                      <am3d:sx n="1000000" d="1000000"/>
                      <am3d:sy n="1000000" d="1000000"/>
                      <am3d:sz n="1000000" d="1000000"/>
                    </am3d:scale>
                    <am3d:rot ax="1097341" ay="-1513437" az="-481036"/>
                    <am3d:postTrans dx="0" dy="0" dz="0"/>
                  </am3d:trans>
                  <am3d:raster rName="Office3DRenderer" rVer="16.0.8326">
                    <am3d:blip r:embed="rId21"/>
                  </am3d:raster>
                  <am3d:objViewport viewportSz="24716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!4" descr="Monitor">
                <a:extLst>
                  <a:ext uri="{FF2B5EF4-FFF2-40B4-BE49-F238E27FC236}">
                    <a16:creationId xmlns:a16="http://schemas.microsoft.com/office/drawing/2014/main" id="{1E55DDFA-BEF8-6556-232D-8E5B0B532C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 rot="1162154">
                <a:off x="18894056" y="-49370"/>
                <a:ext cx="1960685" cy="165903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!2" descr="Books with solid fill">
            <a:extLst>
              <a:ext uri="{FF2B5EF4-FFF2-40B4-BE49-F238E27FC236}">
                <a16:creationId xmlns:a16="http://schemas.microsoft.com/office/drawing/2014/main" id="{8593712A-B05D-0A14-F4B8-C5362222F48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13911957">
            <a:off x="-1815287" y="8966840"/>
            <a:ext cx="1371600" cy="1371600"/>
          </a:xfrm>
          <a:prstGeom prst="rect">
            <a:avLst/>
          </a:prstGeom>
        </p:spPr>
      </p:pic>
      <p:pic>
        <p:nvPicPr>
          <p:cNvPr id="5" name="!1" descr="Books with solid fill">
            <a:extLst>
              <a:ext uri="{FF2B5EF4-FFF2-40B4-BE49-F238E27FC236}">
                <a16:creationId xmlns:a16="http://schemas.microsoft.com/office/drawing/2014/main" id="{E6999283-C4B3-EC1C-ED64-8B49291F6EA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0013819">
            <a:off x="-1895400" y="-42114"/>
            <a:ext cx="1371600" cy="1371600"/>
          </a:xfrm>
          <a:prstGeom prst="rect">
            <a:avLst/>
          </a:prstGeom>
        </p:spPr>
      </p:pic>
      <p:pic>
        <p:nvPicPr>
          <p:cNvPr id="6" name="!3" descr="Books with solid fill">
            <a:extLst>
              <a:ext uri="{FF2B5EF4-FFF2-40B4-BE49-F238E27FC236}">
                <a16:creationId xmlns:a16="http://schemas.microsoft.com/office/drawing/2014/main" id="{3A38595F-AC37-08ED-4067-914F8F946A0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8325353">
            <a:off x="19553457" y="8922815"/>
            <a:ext cx="1371600" cy="13716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C66AE7F-1F18-74E9-20F1-37C649F636D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6065007" y="224158"/>
            <a:ext cx="1707341" cy="170734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F6F1C92-5778-F9C9-1D7D-D100531A947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6065006" y="2541728"/>
            <a:ext cx="1707342" cy="181632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914D6EB-C73A-62A3-93D2-FC76374E37B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=""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30744" y="283370"/>
            <a:ext cx="1366245" cy="140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5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9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">
            <a:extLst>
              <a:ext uri="{FF2B5EF4-FFF2-40B4-BE49-F238E27FC236}">
                <a16:creationId xmlns:a16="http://schemas.microsoft.com/office/drawing/2014/main" id="{A3EF7070-6B10-9AFC-1B47-C1EB26D2E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8390198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A34E48-DFC0-012D-EA29-AD5FEF409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164" y="1437736"/>
            <a:ext cx="10676435" cy="54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4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065" y="165807"/>
            <a:ext cx="1590714" cy="1717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5956583" y="1881037"/>
            <a:ext cx="2113206" cy="19686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3" y="8295948"/>
            <a:ext cx="18320274" cy="2034137"/>
            <a:chOff x="0" y="5530631"/>
            <a:chExt cx="12213516" cy="14015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7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5069661" y="4152877"/>
            <a:ext cx="4527152" cy="44787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309956" y="257320"/>
            <a:ext cx="925187" cy="1120667"/>
            <a:chOff x="239737" y="39970"/>
            <a:chExt cx="842766" cy="93443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346658" y="1685772"/>
            <a:ext cx="1482839" cy="1215531"/>
            <a:chOff x="817228" y="470330"/>
            <a:chExt cx="988558" cy="8103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5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76771" y="3074111"/>
            <a:ext cx="6481763" cy="2324100"/>
          </a:xfrm>
          <a:prstGeom prst="rect">
            <a:avLst/>
          </a:prstGeom>
        </p:spPr>
        <p:txBody>
          <a:bodyPr wrap="none" lIns="137079" tIns="68543" rIns="137079" bIns="6854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51" y="544514"/>
            <a:ext cx="13726110" cy="8070341"/>
          </a:xfrm>
          <a:prstGeom prst="rect">
            <a:avLst/>
          </a:prstGeom>
        </p:spPr>
      </p:pic>
      <p:pic>
        <p:nvPicPr>
          <p:cNvPr id="27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147" end="3710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2083" y="948082"/>
            <a:ext cx="13345814" cy="647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2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3784600" y="764210"/>
            <a:ext cx="12001500" cy="969421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vi-VN" sz="5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5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5400" b="1" dirty="0" smtClean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5400" b="1" dirty="0" smtClean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5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5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5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5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1900" y="1549040"/>
            <a:ext cx="9258300" cy="81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7550" y="3525254"/>
            <a:ext cx="15360650" cy="3314679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22007"/>
              </a:lnSpc>
            </a:pPr>
            <a:r>
              <a:rPr lang="vi-VN" sz="6000" b="1" dirty="0">
                <a:solidFill>
                  <a:srgbClr val="FF0000"/>
                </a:solidFill>
                <a:latin typeface="+mj-lt"/>
                <a:sym typeface="Paytone One"/>
              </a:rPr>
              <a:t>CHỦ ĐỀ 6. GIẢI QUYẾT VẤN ĐỀ VỚI SỰ </a:t>
            </a:r>
          </a:p>
          <a:p>
            <a:pPr lvl="0" algn="ctr">
              <a:lnSpc>
                <a:spcPct val="122007"/>
              </a:lnSpc>
            </a:pPr>
            <a:r>
              <a:rPr lang="vi-VN" sz="6000" b="1" dirty="0">
                <a:solidFill>
                  <a:srgbClr val="FF0000"/>
                </a:solidFill>
                <a:latin typeface="+mj-lt"/>
                <a:sym typeface="Paytone One"/>
              </a:rPr>
              <a:t>TRỢ GIÚP CỦA MÁY TÍNH</a:t>
            </a:r>
            <a:endParaRPr lang="vi-VN" sz="6000" b="1" dirty="0">
              <a:solidFill>
                <a:srgbClr val="FF0000"/>
              </a:solidFill>
              <a:latin typeface="+mj-lt"/>
            </a:endParaRPr>
          </a:p>
          <a:p>
            <a:pPr algn="ctr">
              <a:defRPr/>
            </a:pPr>
            <a:endParaRPr lang="en-US" sz="6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725" y="6545592"/>
            <a:ext cx="16116300" cy="114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19003"/>
              </a:lnSpc>
            </a:pPr>
            <a:r>
              <a:rPr lang="vi-VN" sz="6000" b="1" dirty="0" smtClean="0">
                <a:solidFill>
                  <a:srgbClr val="00B050"/>
                </a:solidFill>
                <a:latin typeface="+mj-lt"/>
              </a:rPr>
              <a:t>BÀI 10: CẤU TRÚC TUẦN TỰ</a:t>
            </a:r>
            <a:r>
              <a:rPr lang="en-US" sz="6000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6000" b="1" dirty="0" smtClean="0">
                <a:solidFill>
                  <a:srgbClr val="00B050"/>
                </a:solidFill>
                <a:latin typeface="+mj-lt"/>
              </a:rPr>
              <a:t>(TIẾT </a:t>
            </a:r>
            <a:r>
              <a:rPr lang="en-US" sz="6000" b="1" dirty="0" smtClean="0">
                <a:solidFill>
                  <a:srgbClr val="00B050"/>
                </a:solidFill>
                <a:latin typeface="+mj-lt"/>
              </a:rPr>
              <a:t>1</a:t>
            </a:r>
            <a:r>
              <a:rPr lang="vi-VN" sz="6000" b="1" dirty="0" smtClean="0">
                <a:solidFill>
                  <a:srgbClr val="00B050"/>
                </a:solidFill>
                <a:latin typeface="+mj-lt"/>
              </a:rPr>
              <a:t>)</a:t>
            </a:r>
            <a:endParaRPr lang="vi-VN" sz="60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35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83" y="-57149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-5493546" y="-26194"/>
            <a:ext cx="10891841" cy="10287002"/>
            <a:chOff x="-2222500" y="1600200"/>
            <a:chExt cx="4770438" cy="4824413"/>
          </a:xfrm>
        </p:grpSpPr>
        <p:sp>
          <p:nvSpPr>
            <p:cNvPr id="6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731043" y="4980551"/>
            <a:ext cx="587454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6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13890" y="4172960"/>
            <a:ext cx="13830300" cy="2888360"/>
            <a:chOff x="2904687" y="2243621"/>
            <a:chExt cx="8580963" cy="908655"/>
          </a:xfrm>
        </p:grpSpPr>
        <p:sp>
          <p:nvSpPr>
            <p:cNvPr id="11" name="Oval 10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12" name="Chevron 11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65" y="1871458"/>
            <a:ext cx="13799125" cy="94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19003"/>
              </a:lnSpc>
            </a:pPr>
            <a:r>
              <a:rPr lang="vi-VN" sz="4400" b="1" dirty="0">
                <a:solidFill>
                  <a:srgbClr val="FF0000"/>
                </a:solidFill>
                <a:latin typeface="+mj-lt"/>
              </a:rPr>
              <a:t>BÀI 10: CẤU TRÚC TUẦN TỰ(TIẾT 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</a:rPr>
              <a:t>1</a:t>
            </a:r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)</a:t>
            </a:r>
            <a:endParaRPr lang="vi-VN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5441162" y="394888"/>
            <a:ext cx="12001500" cy="877088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9372" y="1036572"/>
            <a:ext cx="9258300" cy="87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6712409" y="4579240"/>
            <a:ext cx="11337128" cy="2482080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marL="685800" lvl="0" indent="-685800" algn="just" defTabSz="1371600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Nêu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được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ví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dụ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cụ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thể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mô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tả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cấu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trúc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tuần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tự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.</a:t>
            </a:r>
            <a:endParaRPr lang="en-US" altLang="zh-CN" sz="5400" b="1" dirty="0">
              <a:solidFill>
                <a:srgbClr val="00B0F0"/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90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14"/>
          <p:cNvGrpSpPr/>
          <p:nvPr/>
        </p:nvGrpSpPr>
        <p:grpSpPr>
          <a:xfrm>
            <a:off x="628860" y="886036"/>
            <a:ext cx="17030279" cy="8603360"/>
            <a:chOff x="0" y="0"/>
            <a:chExt cx="22707039" cy="11471146"/>
          </a:xfrm>
        </p:grpSpPr>
        <p:grpSp>
          <p:nvGrpSpPr>
            <p:cNvPr id="112" name="Google Shape;112;p14"/>
            <p:cNvGrpSpPr/>
            <p:nvPr/>
          </p:nvGrpSpPr>
          <p:grpSpPr>
            <a:xfrm>
              <a:off x="7850155" y="0"/>
              <a:ext cx="7006719" cy="7038126"/>
              <a:chOff x="1813" y="0"/>
              <a:chExt cx="809173" cy="812800"/>
            </a:xfrm>
          </p:grpSpPr>
          <p:sp>
            <p:nvSpPr>
              <p:cNvPr id="113" name="Google Shape;113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4"/>
            <p:cNvGrpSpPr/>
            <p:nvPr/>
          </p:nvGrpSpPr>
          <p:grpSpPr>
            <a:xfrm>
              <a:off x="0" y="3103273"/>
              <a:ext cx="22707039" cy="8367873"/>
              <a:chOff x="0" y="-38100"/>
              <a:chExt cx="4485341" cy="1652913"/>
            </a:xfrm>
          </p:grpSpPr>
          <p:sp>
            <p:nvSpPr>
              <p:cNvPr id="116" name="Google Shape;116;p14"/>
              <p:cNvSpPr/>
              <p:nvPr/>
            </p:nvSpPr>
            <p:spPr>
              <a:xfrm>
                <a:off x="0" y="0"/>
                <a:ext cx="4485341" cy="1614813"/>
              </a:xfrm>
              <a:custGeom>
                <a:avLst/>
                <a:gdLst/>
                <a:ahLst/>
                <a:cxnLst/>
                <a:rect l="l" t="t" r="r" b="b"/>
                <a:pathLst>
                  <a:path w="4485341" h="1614813" extrusionOk="0">
                    <a:moveTo>
                      <a:pt x="23184" y="0"/>
                    </a:moveTo>
                    <a:lnTo>
                      <a:pt x="4462156" y="0"/>
                    </a:lnTo>
                    <a:cubicBezTo>
                      <a:pt x="4468306" y="0"/>
                      <a:pt x="4474202" y="2443"/>
                      <a:pt x="4478550" y="6791"/>
                    </a:cubicBezTo>
                    <a:cubicBezTo>
                      <a:pt x="4482898" y="11139"/>
                      <a:pt x="4485341" y="17036"/>
                      <a:pt x="4485341" y="23184"/>
                    </a:cubicBezTo>
                    <a:lnTo>
                      <a:pt x="4485341" y="1591629"/>
                    </a:lnTo>
                    <a:cubicBezTo>
                      <a:pt x="4485341" y="1604433"/>
                      <a:pt x="4474961" y="1614813"/>
                      <a:pt x="4462156" y="1614813"/>
                    </a:cubicBezTo>
                    <a:lnTo>
                      <a:pt x="23184" y="1614813"/>
                    </a:lnTo>
                    <a:cubicBezTo>
                      <a:pt x="17036" y="1614813"/>
                      <a:pt x="11139" y="1612371"/>
                      <a:pt x="6791" y="1608023"/>
                    </a:cubicBezTo>
                    <a:cubicBezTo>
                      <a:pt x="2443" y="1603675"/>
                      <a:pt x="0" y="1597778"/>
                      <a:pt x="0" y="1591629"/>
                    </a:cubicBezTo>
                    <a:lnTo>
                      <a:pt x="0" y="23184"/>
                    </a:lnTo>
                    <a:cubicBezTo>
                      <a:pt x="0" y="17036"/>
                      <a:pt x="2443" y="11139"/>
                      <a:pt x="6791" y="6791"/>
                    </a:cubicBezTo>
                    <a:cubicBezTo>
                      <a:pt x="11139" y="2443"/>
                      <a:pt x="17036" y="0"/>
                      <a:pt x="23184" y="0"/>
                    </a:cubicBezTo>
                    <a:close/>
                  </a:path>
                </a:pathLst>
              </a:custGeom>
              <a:solidFill>
                <a:srgbClr val="ABE7F5"/>
              </a:solidFill>
              <a:ln w="666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4"/>
            <p:cNvGrpSpPr/>
            <p:nvPr/>
          </p:nvGrpSpPr>
          <p:grpSpPr>
            <a:xfrm>
              <a:off x="7925985" y="91529"/>
              <a:ext cx="6855068" cy="6855068"/>
              <a:chOff x="0" y="0"/>
              <a:chExt cx="812800" cy="812800"/>
            </a:xfrm>
          </p:grpSpPr>
          <p:sp>
            <p:nvSpPr>
              <p:cNvPr id="119" name="Google Shape;119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630849" y="0"/>
                      <a:pt x="812800" y="181951"/>
                      <a:pt x="812800" y="406400"/>
                    </a:cubicBezTo>
                    <a:cubicBezTo>
                      <a:pt x="812800" y="630849"/>
                      <a:pt x="630849" y="812800"/>
                      <a:pt x="406400" y="812800"/>
                    </a:cubicBezTo>
                    <a:cubicBezTo>
                      <a:pt x="181951" y="812800"/>
                      <a:pt x="0" y="630849"/>
                      <a:pt x="0" y="406400"/>
                    </a:cubicBezTo>
                    <a:cubicBezTo>
                      <a:pt x="0" y="181951"/>
                      <a:pt x="181951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ABE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21" name="Google Shape;12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2877268" y="595308"/>
            <a:ext cx="3846484" cy="3524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2002" y="1266448"/>
            <a:ext cx="3292836" cy="217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EA92106-EDEF-422A-B685-8C2BD2F117E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78281" y="327080"/>
            <a:ext cx="1229282" cy="961647"/>
          </a:xfrm>
          <a:prstGeom prst="rect">
            <a:avLst/>
          </a:prstGeom>
        </p:spPr>
      </p:pic>
      <p:sp>
        <p:nvSpPr>
          <p:cNvPr id="31" name="Google Shape;125;p14">
            <a:extLst>
              <a:ext uri="{FF2B5EF4-FFF2-40B4-BE49-F238E27FC236}">
                <a16:creationId xmlns:a16="http://schemas.microsoft.com/office/drawing/2014/main" id="{E3E8C3B1-4437-4EC8-97B1-0E0FD9B3592C}"/>
              </a:ext>
            </a:extLst>
          </p:cNvPr>
          <p:cNvSpPr txBox="1"/>
          <p:nvPr/>
        </p:nvSpPr>
        <p:spPr>
          <a:xfrm>
            <a:off x="591241" y="678069"/>
            <a:ext cx="4927773" cy="126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 err="1">
                <a:solidFill>
                  <a:srgbClr val="FF0000"/>
                </a:solidFill>
                <a:latin typeface="+mj-lt"/>
                <a:sym typeface="Paytone One"/>
              </a:rPr>
              <a:t>Khởi</a:t>
            </a:r>
            <a:r>
              <a:rPr lang="vi-VN" sz="6000" b="1" dirty="0">
                <a:solidFill>
                  <a:srgbClr val="FF0000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FF0000"/>
                </a:solidFill>
                <a:latin typeface="+mj-lt"/>
                <a:sym typeface="Paytone One"/>
              </a:rPr>
              <a:t>động</a:t>
            </a:r>
            <a:endParaRPr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Google Shape;124;p14">
            <a:extLst>
              <a:ext uri="{FF2B5EF4-FFF2-40B4-BE49-F238E27FC236}">
                <a16:creationId xmlns:a16="http://schemas.microsoft.com/office/drawing/2014/main" id="{95F8C48F-3622-439B-B6EB-7F09ED4F2ADA}"/>
              </a:ext>
            </a:extLst>
          </p:cNvPr>
          <p:cNvSpPr txBox="1"/>
          <p:nvPr/>
        </p:nvSpPr>
        <p:spPr>
          <a:xfrm>
            <a:off x="867629" y="3910508"/>
            <a:ext cx="9472699" cy="5256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22010"/>
              </a:lnSpc>
            </a:pPr>
            <a:r>
              <a:rPr lang="vi-VN" sz="4000" dirty="0" err="1">
                <a:latin typeface="+mj-lt"/>
              </a:rPr>
              <a:t>Hình</a:t>
            </a:r>
            <a:r>
              <a:rPr lang="vi-VN" sz="4000" dirty="0">
                <a:latin typeface="+mj-lt"/>
              </a:rPr>
              <a:t> 72 </a:t>
            </a:r>
            <a:r>
              <a:rPr lang="vi-VN" sz="4000" dirty="0" err="1">
                <a:latin typeface="+mj-lt"/>
              </a:rPr>
              <a:t>là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hướng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dẫn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các</a:t>
            </a:r>
            <a:r>
              <a:rPr lang="vi-VN" sz="4000" dirty="0">
                <a:latin typeface="+mj-lt"/>
              </a:rPr>
              <a:t> thao </a:t>
            </a:r>
            <a:r>
              <a:rPr lang="vi-VN" sz="4000" dirty="0" err="1">
                <a:latin typeface="+mj-lt"/>
              </a:rPr>
              <a:t>tác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định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dạng</a:t>
            </a:r>
            <a:r>
              <a:rPr lang="vi-VN" sz="4000" dirty="0">
                <a:latin typeface="+mj-lt"/>
              </a:rPr>
              <a:t> văn </a:t>
            </a:r>
            <a:r>
              <a:rPr lang="vi-VN" sz="4000" dirty="0" err="1">
                <a:latin typeface="+mj-lt"/>
              </a:rPr>
              <a:t>bản</a:t>
            </a:r>
            <a:r>
              <a:rPr lang="vi-VN" sz="4000" dirty="0">
                <a:latin typeface="+mj-lt"/>
              </a:rPr>
              <a:t>, em </a:t>
            </a:r>
            <a:r>
              <a:rPr lang="vi-VN" sz="4000" dirty="0" err="1">
                <a:latin typeface="+mj-lt"/>
              </a:rPr>
              <a:t>thực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hiện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lần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lượt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Bước</a:t>
            </a:r>
            <a:r>
              <a:rPr lang="vi-VN" sz="4000" dirty="0">
                <a:latin typeface="+mj-lt"/>
              </a:rPr>
              <a:t> 1, </a:t>
            </a:r>
            <a:r>
              <a:rPr lang="vi-VN" sz="4000" dirty="0" err="1">
                <a:latin typeface="+mj-lt"/>
              </a:rPr>
              <a:t>Bước</a:t>
            </a:r>
            <a:r>
              <a:rPr lang="vi-VN" sz="4000" dirty="0">
                <a:latin typeface="+mj-lt"/>
              </a:rPr>
              <a:t> 2, </a:t>
            </a:r>
            <a:r>
              <a:rPr lang="vi-VN" sz="4000" dirty="0" err="1">
                <a:latin typeface="+mj-lt"/>
              </a:rPr>
              <a:t>Bước</a:t>
            </a:r>
            <a:r>
              <a:rPr lang="vi-VN" sz="4000" dirty="0">
                <a:latin typeface="+mj-lt"/>
              </a:rPr>
              <a:t> 3,... </a:t>
            </a:r>
            <a:r>
              <a:rPr lang="vi-VN" sz="4000" dirty="0" err="1">
                <a:latin typeface="+mj-lt"/>
              </a:rPr>
              <a:t>để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được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kết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quả</a:t>
            </a:r>
            <a:r>
              <a:rPr lang="vi-VN" sz="4000" dirty="0">
                <a:latin typeface="+mj-lt"/>
              </a:rPr>
              <a:t> như yêu </a:t>
            </a:r>
            <a:r>
              <a:rPr lang="vi-VN" sz="4000" dirty="0" err="1">
                <a:latin typeface="+mj-lt"/>
              </a:rPr>
              <a:t>cầu</a:t>
            </a:r>
            <a:r>
              <a:rPr lang="vi-VN" sz="4000" dirty="0">
                <a:latin typeface="+mj-lt"/>
              </a:rPr>
              <a:t>.</a:t>
            </a:r>
          </a:p>
          <a:p>
            <a:pPr lvl="0" algn="just">
              <a:lnSpc>
                <a:spcPct val="122010"/>
              </a:lnSpc>
            </a:pPr>
            <a:endParaRPr lang="vi-VN" sz="4000" dirty="0">
              <a:latin typeface="+mj-lt"/>
            </a:endParaRPr>
          </a:p>
          <a:p>
            <a:pPr lvl="0" algn="just">
              <a:lnSpc>
                <a:spcPct val="122010"/>
              </a:lnSpc>
            </a:pPr>
            <a:r>
              <a:rPr lang="vi-VN" sz="4000" dirty="0" err="1">
                <a:latin typeface="+mj-lt"/>
              </a:rPr>
              <a:t>Việc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thực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hiện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lần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lượt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từng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bước</a:t>
            </a:r>
            <a:r>
              <a:rPr lang="vi-VN" sz="4000" dirty="0">
                <a:latin typeface="+mj-lt"/>
              </a:rPr>
              <a:t> theo </a:t>
            </a:r>
            <a:r>
              <a:rPr lang="vi-VN" sz="4000" dirty="0" err="1">
                <a:latin typeface="+mj-lt"/>
              </a:rPr>
              <a:t>thứ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tự</a:t>
            </a:r>
            <a:r>
              <a:rPr lang="vi-VN" sz="4000" dirty="0">
                <a:latin typeface="+mj-lt"/>
              </a:rPr>
              <a:t> như </a:t>
            </a:r>
            <a:r>
              <a:rPr lang="vi-VN" sz="4000" dirty="0" err="1">
                <a:latin typeface="+mj-lt"/>
              </a:rPr>
              <a:t>vậy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còn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được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gọi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là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thực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hiện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tuần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tự</a:t>
            </a:r>
            <a:r>
              <a:rPr lang="vi-VN" sz="4000" dirty="0">
                <a:latin typeface="+mj-lt"/>
              </a:rPr>
              <a:t>. Em </a:t>
            </a:r>
            <a:r>
              <a:rPr lang="vi-VN" sz="4000" dirty="0" err="1">
                <a:latin typeface="+mj-lt"/>
              </a:rPr>
              <a:t>hãy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kể</a:t>
            </a:r>
            <a:r>
              <a:rPr lang="vi-VN" sz="4000" dirty="0">
                <a:latin typeface="+mj-lt"/>
              </a:rPr>
              <a:t> ba </a:t>
            </a:r>
            <a:r>
              <a:rPr lang="vi-VN" sz="4000" dirty="0" err="1">
                <a:latin typeface="+mj-lt"/>
              </a:rPr>
              <a:t>hoạt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động</a:t>
            </a:r>
            <a:r>
              <a:rPr lang="vi-VN" sz="4000" dirty="0">
                <a:latin typeface="+mj-lt"/>
              </a:rPr>
              <a:t> như </a:t>
            </a:r>
            <a:r>
              <a:rPr lang="vi-VN" sz="4000" dirty="0" err="1">
                <a:latin typeface="+mj-lt"/>
              </a:rPr>
              <a:t>vậy</a:t>
            </a:r>
            <a:endParaRPr lang="vi-VN" sz="4000" b="0" i="0" u="none" strike="noStrike" cap="none" dirty="0">
              <a:solidFill>
                <a:srgbClr val="000000"/>
              </a:solidFill>
              <a:latin typeface="+mj-lt"/>
              <a:ea typeface="Lato"/>
              <a:cs typeface="Times New Roman" panose="02020603050405020304" pitchFamily="18" charset="0"/>
              <a:sym typeface="La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1F680-517C-4F99-89DE-83643A1EDC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9097" y="4264746"/>
            <a:ext cx="6968063" cy="3901213"/>
          </a:xfrm>
          <a:prstGeom prst="rect">
            <a:avLst/>
          </a:prstGeom>
        </p:spPr>
      </p:pic>
      <p:sp>
        <p:nvSpPr>
          <p:cNvPr id="26" name="Google Shape;338;p21">
            <a:extLst>
              <a:ext uri="{FF2B5EF4-FFF2-40B4-BE49-F238E27FC236}">
                <a16:creationId xmlns:a16="http://schemas.microsoft.com/office/drawing/2014/main" id="{629F6528-DD2C-44B7-83E2-4A62977244A3}"/>
              </a:ext>
            </a:extLst>
          </p:cNvPr>
          <p:cNvSpPr txBox="1"/>
          <p:nvPr/>
        </p:nvSpPr>
        <p:spPr>
          <a:xfrm>
            <a:off x="10681580" y="8636747"/>
            <a:ext cx="6636306" cy="57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Hình 72.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Hướng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dẫn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định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dạng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văn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bản</a:t>
            </a:r>
            <a:endParaRPr sz="28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8">
            <a:extLst>
              <a:ext uri="{FF2B5EF4-FFF2-40B4-BE49-F238E27FC236}">
                <a16:creationId xmlns:a16="http://schemas.microsoft.com/office/drawing/2014/main" id="{DFB07CFF-EC55-B3B9-4130-38233FED10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" y="0"/>
            <a:ext cx="18288000" cy="10287000"/>
          </a:xfrm>
          <a:prstGeom prst="rect">
            <a:avLst/>
          </a:prstGeom>
        </p:spPr>
      </p:pic>
      <p:pic>
        <p:nvPicPr>
          <p:cNvPr id="5" name="Google Shape;12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500924" y="6082063"/>
            <a:ext cx="2787075" cy="4229100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sp>
        <p:nvSpPr>
          <p:cNvPr id="6" name="任意多边形: 形状 3">
            <a:extLst>
              <a:ext uri="{FF2B5EF4-FFF2-40B4-BE49-F238E27FC236}">
                <a16:creationId xmlns:a16="http://schemas.microsoft.com/office/drawing/2014/main" id="{816461C1-BEF2-7F0A-88AD-BB7E13A313DF}"/>
              </a:ext>
            </a:extLst>
          </p:cNvPr>
          <p:cNvSpPr/>
          <p:nvPr/>
        </p:nvSpPr>
        <p:spPr>
          <a:xfrm>
            <a:off x="4549635" y="1109218"/>
            <a:ext cx="9188728" cy="5574833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5373F3-9AD6-FBCB-04FB-A68DF9358E54}"/>
              </a:ext>
            </a:extLst>
          </p:cNvPr>
          <p:cNvSpPr txBox="1"/>
          <p:nvPr/>
        </p:nvSpPr>
        <p:spPr>
          <a:xfrm>
            <a:off x="4160535" y="1773841"/>
            <a:ext cx="9655273" cy="369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2010"/>
              </a:lnSpc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Thảo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luận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</a:t>
            </a:r>
          </a:p>
          <a:p>
            <a:pPr lvl="0" algn="ctr">
              <a:lnSpc>
                <a:spcPct val="122010"/>
              </a:lnSpc>
              <a:defRPr/>
            </a:pP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</a:rPr>
              <a:t> Em hãy kể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</a:rPr>
              <a:t>mà em thực hiện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tuần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vi-VN" sz="6600" dirty="0">
              <a:solidFill>
                <a:srgbClr val="FF0000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pic>
        <p:nvPicPr>
          <p:cNvPr id="8" name="Picture 7" descr="A bag of money and coins&#10;&#10;Description automatically generated">
            <a:extLst>
              <a:ext uri="{FF2B5EF4-FFF2-40B4-BE49-F238E27FC236}">
                <a16:creationId xmlns:a16="http://schemas.microsoft.com/office/drawing/2014/main" id="{686810CB-A3F8-141F-3854-271F765E1B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8192"/>
            <a:ext cx="5147743" cy="5147743"/>
          </a:xfrm>
          <a:prstGeom prst="rect">
            <a:avLst/>
          </a:prstGeom>
        </p:spPr>
      </p:pic>
      <p:pic>
        <p:nvPicPr>
          <p:cNvPr id="9" name="Picture 2" descr="Viết báo cáo cho một buổi thảo luận của nhóm em lớp 4">
            <a:extLst>
              <a:ext uri="{FF2B5EF4-FFF2-40B4-BE49-F238E27FC236}">
                <a16:creationId xmlns:a16="http://schemas.microsoft.com/office/drawing/2014/main" id="{464752A5-0B4B-8A25-E26B-C52ED8C9F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10" y="0"/>
            <a:ext cx="3975250" cy="286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358F5C4B-1D9D-194D-2DB1-AE1C203CF7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288401" y="213926"/>
            <a:ext cx="3639362" cy="204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9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1"/>
          <p:cNvGrpSpPr/>
          <p:nvPr/>
        </p:nvGrpSpPr>
        <p:grpSpPr>
          <a:xfrm>
            <a:off x="371565" y="2720893"/>
            <a:ext cx="17544871" cy="7192159"/>
            <a:chOff x="0" y="-38100"/>
            <a:chExt cx="4620871" cy="1894231"/>
          </a:xfrm>
        </p:grpSpPr>
        <p:sp>
          <p:nvSpPr>
            <p:cNvPr id="318" name="Google Shape;318;p21"/>
            <p:cNvSpPr/>
            <p:nvPr/>
          </p:nvSpPr>
          <p:spPr>
            <a:xfrm>
              <a:off x="0" y="0"/>
              <a:ext cx="4620871" cy="1856131"/>
            </a:xfrm>
            <a:custGeom>
              <a:avLst/>
              <a:gdLst/>
              <a:ahLst/>
              <a:cxnLst/>
              <a:rect l="l" t="t" r="r" b="b"/>
              <a:pathLst>
                <a:path w="4620871" h="1856131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1856131"/>
                  </a:lnTo>
                  <a:lnTo>
                    <a:pt x="0" y="18561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Google Shape;319;p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21"/>
          <p:cNvGrpSpPr/>
          <p:nvPr/>
        </p:nvGrpSpPr>
        <p:grpSpPr>
          <a:xfrm>
            <a:off x="435576" y="2790346"/>
            <a:ext cx="17416848" cy="7061078"/>
            <a:chOff x="0" y="-38100"/>
            <a:chExt cx="4587153" cy="1859708"/>
          </a:xfrm>
        </p:grpSpPr>
        <p:sp>
          <p:nvSpPr>
            <p:cNvPr id="321" name="Google Shape;321;p21"/>
            <p:cNvSpPr/>
            <p:nvPr/>
          </p:nvSpPr>
          <p:spPr>
            <a:xfrm>
              <a:off x="0" y="0"/>
              <a:ext cx="4587153" cy="1821608"/>
            </a:xfrm>
            <a:custGeom>
              <a:avLst/>
              <a:gdLst/>
              <a:ahLst/>
              <a:cxnLst/>
              <a:rect l="l" t="t" r="r" b="b"/>
              <a:pathLst>
                <a:path w="4587153" h="1821608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1821608"/>
                  </a:lnTo>
                  <a:lnTo>
                    <a:pt x="0" y="1821608"/>
                  </a:lnTo>
                  <a:close/>
                </a:path>
              </a:pathLst>
            </a:custGeom>
            <a:solidFill>
              <a:srgbClr val="F5B9BE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Google Shape;322;p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335" name="Google Shape;335;p21"/>
          <p:cNvSpPr txBox="1"/>
          <p:nvPr/>
        </p:nvSpPr>
        <p:spPr>
          <a:xfrm>
            <a:off x="851065" y="331649"/>
            <a:ext cx="14064127" cy="126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>
                <a:solidFill>
                  <a:srgbClr val="FF0000"/>
                </a:solidFill>
                <a:latin typeface="+mj-lt"/>
                <a:sym typeface="Paytone One"/>
              </a:rPr>
              <a:t>1. </a:t>
            </a:r>
            <a:r>
              <a:rPr lang="vi-VN" sz="6000" b="1" dirty="0" err="1">
                <a:solidFill>
                  <a:srgbClr val="FF0000"/>
                </a:solidFill>
                <a:latin typeface="+mj-lt"/>
                <a:sym typeface="Paytone One"/>
              </a:rPr>
              <a:t>Cấu</a:t>
            </a:r>
            <a:r>
              <a:rPr lang="vi-VN" sz="6000" b="1" dirty="0">
                <a:solidFill>
                  <a:srgbClr val="FF0000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FF0000"/>
                </a:solidFill>
                <a:latin typeface="+mj-lt"/>
                <a:sym typeface="Paytone One"/>
              </a:rPr>
              <a:t>trúc</a:t>
            </a:r>
            <a:r>
              <a:rPr lang="vi-VN" sz="6000" b="1" dirty="0">
                <a:solidFill>
                  <a:srgbClr val="FF0000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FF0000"/>
                </a:solidFill>
                <a:latin typeface="+mj-lt"/>
                <a:sym typeface="Paytone One"/>
              </a:rPr>
              <a:t>tuần</a:t>
            </a:r>
            <a:r>
              <a:rPr lang="vi-VN" sz="6000" b="1" dirty="0">
                <a:solidFill>
                  <a:srgbClr val="FF0000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FF0000"/>
                </a:solidFill>
                <a:latin typeface="+mj-lt"/>
                <a:sym typeface="Paytone One"/>
              </a:rPr>
              <a:t>tự</a:t>
            </a:r>
            <a:endParaRPr sz="6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36" name="Google Shape;336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2504935" cy="224856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1"/>
          <p:cNvSpPr txBox="1"/>
          <p:nvPr/>
        </p:nvSpPr>
        <p:spPr>
          <a:xfrm>
            <a:off x="927741" y="4048176"/>
            <a:ext cx="8378490" cy="577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ãy sắp xếp các lệnh sau theo thứ tự đúng để được chương trình thực hiện ý tưởng: 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mèo xuất hiện trên sân khấu, di chuyển 100 bước và nói "Xin chào!" trong 3 giây.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kêu meo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vui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."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9E4C4E3-0EFA-4F4C-9281-5D6E2AE0B779}"/>
              </a:ext>
            </a:extLst>
          </p:cNvPr>
          <p:cNvGrpSpPr/>
          <p:nvPr/>
        </p:nvGrpSpPr>
        <p:grpSpPr>
          <a:xfrm>
            <a:off x="1767983" y="3161218"/>
            <a:ext cx="2825580" cy="759433"/>
            <a:chOff x="10697" y="0"/>
            <a:chExt cx="1437577" cy="502095"/>
          </a:xfrm>
        </p:grpSpPr>
        <p:sp>
          <p:nvSpPr>
            <p:cNvPr id="35" name="Shape 652">
              <a:extLst>
                <a:ext uri="{FF2B5EF4-FFF2-40B4-BE49-F238E27FC236}">
                  <a16:creationId xmlns:a16="http://schemas.microsoft.com/office/drawing/2014/main" id="{634794F9-4CB1-46EA-AD86-797220EEDF02}"/>
                </a:ext>
              </a:extLst>
            </p:cNvPr>
            <p:cNvSpPr/>
            <p:nvPr/>
          </p:nvSpPr>
          <p:spPr>
            <a:xfrm>
              <a:off x="10697" y="51707"/>
              <a:ext cx="1272959" cy="386995"/>
            </a:xfrm>
            <a:custGeom>
              <a:avLst/>
              <a:gdLst/>
              <a:ahLst/>
              <a:cxnLst/>
              <a:rect l="0" t="0" r="0" b="0"/>
              <a:pathLst>
                <a:path w="1272959" h="386995">
                  <a:moveTo>
                    <a:pt x="132334" y="0"/>
                  </a:moveTo>
                  <a:lnTo>
                    <a:pt x="1208164" y="0"/>
                  </a:lnTo>
                  <a:lnTo>
                    <a:pt x="1272959" y="260883"/>
                  </a:lnTo>
                  <a:lnTo>
                    <a:pt x="1204557" y="386995"/>
                  </a:lnTo>
                  <a:lnTo>
                    <a:pt x="11163" y="386995"/>
                  </a:lnTo>
                  <a:lnTo>
                    <a:pt x="10084" y="225158"/>
                  </a:lnTo>
                  <a:cubicBezTo>
                    <a:pt x="10084" y="225158"/>
                    <a:pt x="0" y="97727"/>
                    <a:pt x="30239" y="58636"/>
                  </a:cubicBezTo>
                  <a:cubicBezTo>
                    <a:pt x="73127" y="3201"/>
                    <a:pt x="132334" y="0"/>
                    <a:pt x="132334" y="0"/>
                  </a:cubicBez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CB47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654">
              <a:extLst>
                <a:ext uri="{FF2B5EF4-FFF2-40B4-BE49-F238E27FC236}">
                  <a16:creationId xmlns:a16="http://schemas.microsoft.com/office/drawing/2014/main" id="{E7E85B6D-9B53-4A53-A3ED-2FF1D0C0E5DC}"/>
                </a:ext>
              </a:extLst>
            </p:cNvPr>
            <p:cNvSpPr/>
            <p:nvPr/>
          </p:nvSpPr>
          <p:spPr>
            <a:xfrm>
              <a:off x="935371" y="15395"/>
              <a:ext cx="512902" cy="486700"/>
            </a:xfrm>
            <a:custGeom>
              <a:avLst/>
              <a:gdLst/>
              <a:ahLst/>
              <a:cxnLst/>
              <a:rect l="0" t="0" r="0" b="0"/>
              <a:pathLst>
                <a:path w="512902" h="486700">
                  <a:moveTo>
                    <a:pt x="239562" y="2699"/>
                  </a:moveTo>
                  <a:cubicBezTo>
                    <a:pt x="257946" y="4318"/>
                    <a:pt x="275927" y="13299"/>
                    <a:pt x="288557" y="30516"/>
                  </a:cubicBezTo>
                  <a:lnTo>
                    <a:pt x="316738" y="68933"/>
                  </a:lnTo>
                  <a:cubicBezTo>
                    <a:pt x="330124" y="87157"/>
                    <a:pt x="351612" y="97635"/>
                    <a:pt x="374206" y="96962"/>
                  </a:cubicBezTo>
                  <a:lnTo>
                    <a:pt x="376098" y="96899"/>
                  </a:lnTo>
                  <a:lnTo>
                    <a:pt x="421818" y="95514"/>
                  </a:lnTo>
                  <a:cubicBezTo>
                    <a:pt x="478739" y="93800"/>
                    <a:pt x="512902" y="158087"/>
                    <a:pt x="479654" y="204328"/>
                  </a:cubicBezTo>
                  <a:lnTo>
                    <a:pt x="451828" y="243000"/>
                  </a:lnTo>
                  <a:cubicBezTo>
                    <a:pt x="438645" y="261351"/>
                    <a:pt x="435318" y="285011"/>
                    <a:pt x="442963" y="306309"/>
                  </a:cubicBezTo>
                  <a:lnTo>
                    <a:pt x="459029" y="351140"/>
                  </a:lnTo>
                  <a:cubicBezTo>
                    <a:pt x="478257" y="404734"/>
                    <a:pt x="427660" y="457122"/>
                    <a:pt x="373444" y="439786"/>
                  </a:cubicBezTo>
                  <a:lnTo>
                    <a:pt x="328054" y="425269"/>
                  </a:lnTo>
                  <a:cubicBezTo>
                    <a:pt x="306527" y="418374"/>
                    <a:pt x="282969" y="422526"/>
                    <a:pt x="265100" y="436370"/>
                  </a:cubicBezTo>
                  <a:lnTo>
                    <a:pt x="227406" y="465541"/>
                  </a:lnTo>
                  <a:cubicBezTo>
                    <a:pt x="200050" y="486700"/>
                    <a:pt x="165164" y="483220"/>
                    <a:pt x="141935" y="464462"/>
                  </a:cubicBezTo>
                  <a:cubicBezTo>
                    <a:pt x="126924" y="452346"/>
                    <a:pt x="116777" y="433855"/>
                    <a:pt x="116662" y="411503"/>
                  </a:cubicBezTo>
                  <a:lnTo>
                    <a:pt x="116434" y="363878"/>
                  </a:lnTo>
                  <a:cubicBezTo>
                    <a:pt x="116332" y="341259"/>
                    <a:pt x="105105" y="320165"/>
                    <a:pt x="86436" y="307427"/>
                  </a:cubicBezTo>
                  <a:lnTo>
                    <a:pt x="47066" y="280604"/>
                  </a:lnTo>
                  <a:cubicBezTo>
                    <a:pt x="0" y="248524"/>
                    <a:pt x="10122" y="176426"/>
                    <a:pt x="64199" y="158583"/>
                  </a:cubicBezTo>
                  <a:lnTo>
                    <a:pt x="109449" y="143647"/>
                  </a:lnTo>
                  <a:cubicBezTo>
                    <a:pt x="130899" y="136561"/>
                    <a:pt x="147511" y="119352"/>
                    <a:pt x="153848" y="97661"/>
                  </a:cubicBezTo>
                  <a:lnTo>
                    <a:pt x="167196" y="51915"/>
                  </a:lnTo>
                  <a:cubicBezTo>
                    <a:pt x="177165" y="17752"/>
                    <a:pt x="208923" y="0"/>
                    <a:pt x="239562" y="2699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A702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655">
              <a:extLst>
                <a:ext uri="{FF2B5EF4-FFF2-40B4-BE49-F238E27FC236}">
                  <a16:creationId xmlns:a16="http://schemas.microsoft.com/office/drawing/2014/main" id="{2A907CA2-66F3-4EAD-B90F-7E3850073184}"/>
                </a:ext>
              </a:extLst>
            </p:cNvPr>
            <p:cNvSpPr/>
            <p:nvPr/>
          </p:nvSpPr>
          <p:spPr>
            <a:xfrm>
              <a:off x="935371" y="0"/>
              <a:ext cx="512902" cy="502095"/>
            </a:xfrm>
            <a:custGeom>
              <a:avLst/>
              <a:gdLst/>
              <a:ahLst/>
              <a:cxnLst/>
              <a:rect l="0" t="0" r="0" b="0"/>
              <a:pathLst>
                <a:path w="512902" h="502095">
                  <a:moveTo>
                    <a:pt x="479654" y="219723"/>
                  </a:moveTo>
                  <a:lnTo>
                    <a:pt x="451828" y="258394"/>
                  </a:lnTo>
                  <a:cubicBezTo>
                    <a:pt x="438645" y="276746"/>
                    <a:pt x="435318" y="300406"/>
                    <a:pt x="442963" y="321704"/>
                  </a:cubicBezTo>
                  <a:lnTo>
                    <a:pt x="459029" y="366535"/>
                  </a:lnTo>
                  <a:cubicBezTo>
                    <a:pt x="478257" y="420129"/>
                    <a:pt x="427660" y="472517"/>
                    <a:pt x="373444" y="455180"/>
                  </a:cubicBezTo>
                  <a:lnTo>
                    <a:pt x="328054" y="440664"/>
                  </a:lnTo>
                  <a:cubicBezTo>
                    <a:pt x="306527" y="433769"/>
                    <a:pt x="282969" y="437921"/>
                    <a:pt x="265100" y="451764"/>
                  </a:cubicBezTo>
                  <a:lnTo>
                    <a:pt x="227406" y="480936"/>
                  </a:lnTo>
                  <a:cubicBezTo>
                    <a:pt x="200050" y="502095"/>
                    <a:pt x="165164" y="498615"/>
                    <a:pt x="141935" y="479856"/>
                  </a:cubicBezTo>
                  <a:cubicBezTo>
                    <a:pt x="126924" y="467741"/>
                    <a:pt x="116777" y="449250"/>
                    <a:pt x="116662" y="426898"/>
                  </a:cubicBezTo>
                  <a:lnTo>
                    <a:pt x="116434" y="379273"/>
                  </a:lnTo>
                  <a:cubicBezTo>
                    <a:pt x="116332" y="356654"/>
                    <a:pt x="105105" y="335559"/>
                    <a:pt x="86436" y="322821"/>
                  </a:cubicBezTo>
                  <a:lnTo>
                    <a:pt x="47066" y="295999"/>
                  </a:lnTo>
                  <a:cubicBezTo>
                    <a:pt x="0" y="263919"/>
                    <a:pt x="10122" y="191821"/>
                    <a:pt x="64199" y="173977"/>
                  </a:cubicBezTo>
                  <a:lnTo>
                    <a:pt x="109449" y="159042"/>
                  </a:lnTo>
                  <a:cubicBezTo>
                    <a:pt x="130899" y="151955"/>
                    <a:pt x="147511" y="134747"/>
                    <a:pt x="153848" y="113056"/>
                  </a:cubicBezTo>
                  <a:lnTo>
                    <a:pt x="167196" y="67310"/>
                  </a:lnTo>
                  <a:cubicBezTo>
                    <a:pt x="183147" y="12649"/>
                    <a:pt x="254876" y="0"/>
                    <a:pt x="288557" y="45910"/>
                  </a:cubicBezTo>
                  <a:lnTo>
                    <a:pt x="316738" y="84328"/>
                  </a:lnTo>
                  <a:cubicBezTo>
                    <a:pt x="330124" y="102552"/>
                    <a:pt x="351612" y="113030"/>
                    <a:pt x="374206" y="112357"/>
                  </a:cubicBezTo>
                  <a:lnTo>
                    <a:pt x="376098" y="112294"/>
                  </a:lnTo>
                  <a:lnTo>
                    <a:pt x="421818" y="110909"/>
                  </a:lnTo>
                  <a:cubicBezTo>
                    <a:pt x="478739" y="109195"/>
                    <a:pt x="512902" y="173482"/>
                    <a:pt x="479654" y="219723"/>
                  </a:cubicBezTo>
                  <a:close/>
                </a:path>
              </a:pathLst>
            </a:custGeom>
            <a:ln w="15850" cap="flat">
              <a:miter lim="127000"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Shape 657">
              <a:extLst>
                <a:ext uri="{FF2B5EF4-FFF2-40B4-BE49-F238E27FC236}">
                  <a16:creationId xmlns:a16="http://schemas.microsoft.com/office/drawing/2014/main" id="{82CCA3CB-7F28-4AEA-9FD9-299283817B53}"/>
                </a:ext>
              </a:extLst>
            </p:cNvPr>
            <p:cNvSpPr/>
            <p:nvPr/>
          </p:nvSpPr>
          <p:spPr>
            <a:xfrm>
              <a:off x="1077307" y="109195"/>
              <a:ext cx="370967" cy="392900"/>
            </a:xfrm>
            <a:custGeom>
              <a:avLst/>
              <a:gdLst/>
              <a:ahLst/>
              <a:cxnLst/>
              <a:rect l="0" t="0" r="0" b="0"/>
              <a:pathLst>
                <a:path w="370967" h="392900">
                  <a:moveTo>
                    <a:pt x="279883" y="1715"/>
                  </a:moveTo>
                  <a:cubicBezTo>
                    <a:pt x="336804" y="0"/>
                    <a:pt x="370967" y="64288"/>
                    <a:pt x="337718" y="110528"/>
                  </a:cubicBezTo>
                  <a:lnTo>
                    <a:pt x="309893" y="149200"/>
                  </a:lnTo>
                  <a:cubicBezTo>
                    <a:pt x="296710" y="167551"/>
                    <a:pt x="293383" y="191211"/>
                    <a:pt x="301028" y="212509"/>
                  </a:cubicBezTo>
                  <a:lnTo>
                    <a:pt x="317094" y="257340"/>
                  </a:lnTo>
                  <a:cubicBezTo>
                    <a:pt x="336321" y="310935"/>
                    <a:pt x="285725" y="363322"/>
                    <a:pt x="231508" y="345986"/>
                  </a:cubicBezTo>
                  <a:lnTo>
                    <a:pt x="186118" y="331470"/>
                  </a:lnTo>
                  <a:cubicBezTo>
                    <a:pt x="164592" y="324574"/>
                    <a:pt x="141033" y="328726"/>
                    <a:pt x="123165" y="342570"/>
                  </a:cubicBezTo>
                  <a:lnTo>
                    <a:pt x="85471" y="371742"/>
                  </a:lnTo>
                  <a:cubicBezTo>
                    <a:pt x="58115" y="392900"/>
                    <a:pt x="23228" y="389420"/>
                    <a:pt x="0" y="370662"/>
                  </a:cubicBezTo>
                  <a:cubicBezTo>
                    <a:pt x="63230" y="341314"/>
                    <a:pt x="200572" y="258526"/>
                    <a:pt x="229121" y="83748"/>
                  </a:cubicBezTo>
                  <a:lnTo>
                    <a:pt x="234162" y="3102"/>
                  </a:lnTo>
                  <a:lnTo>
                    <a:pt x="234184" y="3098"/>
                  </a:lnTo>
                  <a:lnTo>
                    <a:pt x="279883" y="171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B5DBA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B88FB95-539B-47F3-B47E-699616847A6F}"/>
              </a:ext>
            </a:extLst>
          </p:cNvPr>
          <p:cNvSpPr txBox="1"/>
          <p:nvPr/>
        </p:nvSpPr>
        <p:spPr>
          <a:xfrm>
            <a:off x="1696191" y="3280990"/>
            <a:ext cx="3954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98A5C4-95A3-4F81-AE62-7ED76D956342}"/>
              </a:ext>
            </a:extLst>
          </p:cNvPr>
          <p:cNvSpPr txBox="1"/>
          <p:nvPr/>
        </p:nvSpPr>
        <p:spPr>
          <a:xfrm>
            <a:off x="5114514" y="3318075"/>
            <a:ext cx="50454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"Xin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!"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Google Shape;338;p21">
            <a:extLst>
              <a:ext uri="{FF2B5EF4-FFF2-40B4-BE49-F238E27FC236}">
                <a16:creationId xmlns:a16="http://schemas.microsoft.com/office/drawing/2014/main" id="{36E724E3-0DF1-44C7-BA24-3A7AF62BF08A}"/>
              </a:ext>
            </a:extLst>
          </p:cNvPr>
          <p:cNvSpPr txBox="1"/>
          <p:nvPr/>
        </p:nvSpPr>
        <p:spPr>
          <a:xfrm>
            <a:off x="11811909" y="8552061"/>
            <a:ext cx="4872576" cy="111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solidFill>
                  <a:srgbClr val="FF0000"/>
                </a:solidFill>
                <a:latin typeface="+mj-lt"/>
              </a:rPr>
              <a:t>d – c – e – b – a </a:t>
            </a:r>
            <a:endParaRPr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A2E579-7621-412B-847A-399CB043F2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9312" y="3624822"/>
            <a:ext cx="8089008" cy="5078011"/>
          </a:xfrm>
          <a:prstGeom prst="rect">
            <a:avLst/>
          </a:prstGeom>
        </p:spPr>
      </p:pic>
      <p:pic>
        <p:nvPicPr>
          <p:cNvPr id="2" name="1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BD0B23DA-3951-8658-924C-2A6E05DE4B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141435" y="0"/>
            <a:ext cx="3086100" cy="194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oogle Shape;643;p33"/>
          <p:cNvGrpSpPr/>
          <p:nvPr/>
        </p:nvGrpSpPr>
        <p:grpSpPr>
          <a:xfrm>
            <a:off x="558800" y="49306"/>
            <a:ext cx="17544871" cy="9647599"/>
            <a:chOff x="0" y="-144661"/>
            <a:chExt cx="23393161" cy="12863465"/>
          </a:xfrm>
        </p:grpSpPr>
        <p:grpSp>
          <p:nvGrpSpPr>
            <p:cNvPr id="644" name="Google Shape;644;p33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645" name="Google Shape;645;p33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" name="Google Shape;646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7" name="Google Shape;647;p33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648" name="Google Shape;648;p33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9" name="Google Shape;649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970177DD-302E-46AC-A027-B71CA6A910FD}"/>
              </a:ext>
            </a:extLst>
          </p:cNvPr>
          <p:cNvSpPr txBox="1"/>
          <p:nvPr/>
        </p:nvSpPr>
        <p:spPr>
          <a:xfrm>
            <a:off x="1076489" y="949380"/>
            <a:ext cx="144529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38;p21">
            <a:extLst>
              <a:ext uri="{FF2B5EF4-FFF2-40B4-BE49-F238E27FC236}">
                <a16:creationId xmlns:a16="http://schemas.microsoft.com/office/drawing/2014/main" id="{20186D95-A161-444B-BF23-0EFB12A8A955}"/>
              </a:ext>
            </a:extLst>
          </p:cNvPr>
          <p:cNvSpPr txBox="1"/>
          <p:nvPr/>
        </p:nvSpPr>
        <p:spPr>
          <a:xfrm>
            <a:off x="11110192" y="8295143"/>
            <a:ext cx="6201728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73. Chương trinh “Xin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chào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!”</a:t>
            </a:r>
            <a:endParaRPr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6808E75-01AD-4A44-8358-67AB613EA04E}"/>
              </a:ext>
            </a:extLst>
          </p:cNvPr>
          <p:cNvSpPr txBox="1"/>
          <p:nvPr/>
        </p:nvSpPr>
        <p:spPr>
          <a:xfrm>
            <a:off x="823427" y="4430689"/>
            <a:ext cx="955902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+mj-lt"/>
              </a:rPr>
              <a:t>Sau khi </a:t>
            </a:r>
            <a:r>
              <a:rPr lang="vi-VN" sz="4800" dirty="0" err="1">
                <a:latin typeface="+mj-lt"/>
              </a:rPr>
              <a:t>sắp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xếp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các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lệnh</a:t>
            </a:r>
            <a:r>
              <a:rPr lang="vi-VN" sz="4800" dirty="0">
                <a:latin typeface="+mj-lt"/>
              </a:rPr>
              <a:t> ở </a:t>
            </a:r>
            <a:r>
              <a:rPr lang="vi-VN" sz="4800" dirty="0" err="1">
                <a:latin typeface="+mj-lt"/>
              </a:rPr>
              <a:t>Hoạt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động</a:t>
            </a:r>
            <a:r>
              <a:rPr lang="vi-VN" sz="4800" dirty="0">
                <a:latin typeface="+mj-lt"/>
              </a:rPr>
              <a:t>, em </a:t>
            </a:r>
            <a:r>
              <a:rPr lang="vi-VN" sz="4800" dirty="0" err="1">
                <a:latin typeface="+mj-lt"/>
              </a:rPr>
              <a:t>được</a:t>
            </a:r>
            <a:r>
              <a:rPr lang="vi-VN" sz="4800" dirty="0">
                <a:latin typeface="+mj-lt"/>
              </a:rPr>
              <a:t> như </a:t>
            </a:r>
            <a:r>
              <a:rPr lang="vi-VN" sz="4800" dirty="0" err="1">
                <a:latin typeface="+mj-lt"/>
              </a:rPr>
              <a:t>Hình</a:t>
            </a:r>
            <a:r>
              <a:rPr lang="vi-VN" sz="4800" dirty="0">
                <a:latin typeface="+mj-lt"/>
              </a:rPr>
              <a:t> 73. </a:t>
            </a:r>
            <a:r>
              <a:rPr lang="vi-VN" sz="4800" dirty="0" err="1">
                <a:latin typeface="+mj-lt"/>
              </a:rPr>
              <a:t>Các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lệnh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của</a:t>
            </a:r>
            <a:r>
              <a:rPr lang="vi-VN" sz="4800" dirty="0">
                <a:latin typeface="+mj-lt"/>
              </a:rPr>
              <a:t> chương </a:t>
            </a:r>
            <a:r>
              <a:rPr lang="vi-VN" sz="4800" dirty="0" err="1">
                <a:latin typeface="+mj-lt"/>
              </a:rPr>
              <a:t>trình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này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được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thực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hiện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lần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lượt</a:t>
            </a:r>
            <a:r>
              <a:rPr lang="vi-VN" sz="4800" dirty="0">
                <a:latin typeface="+mj-lt"/>
              </a:rPr>
              <a:t> theo </a:t>
            </a:r>
            <a:r>
              <a:rPr lang="vi-VN" sz="4800" dirty="0" err="1">
                <a:latin typeface="+mj-lt"/>
              </a:rPr>
              <a:t>thứ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tự</a:t>
            </a:r>
            <a:r>
              <a:rPr lang="vi-VN" sz="4800" dirty="0">
                <a:latin typeface="+mj-lt"/>
              </a:rPr>
              <a:t>. Chương </a:t>
            </a:r>
            <a:r>
              <a:rPr lang="vi-VN" sz="4800" dirty="0" err="1">
                <a:latin typeface="+mj-lt"/>
              </a:rPr>
              <a:t>trình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này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được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gọi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là</a:t>
            </a:r>
            <a:r>
              <a:rPr lang="vi-VN" sz="4800" dirty="0">
                <a:latin typeface="+mj-lt"/>
              </a:rPr>
              <a:t> chương </a:t>
            </a:r>
            <a:r>
              <a:rPr lang="vi-VN" sz="4800" dirty="0" err="1">
                <a:latin typeface="+mj-lt"/>
              </a:rPr>
              <a:t>trình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có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cấu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trúc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tuần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tự</a:t>
            </a:r>
            <a:r>
              <a:rPr lang="vi-VN" sz="4800" dirty="0">
                <a:latin typeface="+mj-lt"/>
              </a:rPr>
              <a:t>. </a:t>
            </a:r>
            <a:endParaRPr lang="en-US" sz="48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5068E0-3980-4409-AFFB-E22FB6073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192" y="2565401"/>
            <a:ext cx="6695208" cy="5593198"/>
          </a:xfrm>
          <a:prstGeom prst="rect">
            <a:avLst/>
          </a:prstGeom>
        </p:spPr>
      </p:pic>
      <p:pic>
        <p:nvPicPr>
          <p:cNvPr id="14" name="Google Shape;12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5481167" y="412313"/>
            <a:ext cx="2464332" cy="1691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096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6CB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24"/>
          <p:cNvGrpSpPr/>
          <p:nvPr/>
        </p:nvGrpSpPr>
        <p:grpSpPr>
          <a:xfrm>
            <a:off x="387343" y="229287"/>
            <a:ext cx="17544871" cy="9683764"/>
            <a:chOff x="0" y="-38100"/>
            <a:chExt cx="4620871" cy="2550456"/>
          </a:xfrm>
        </p:grpSpPr>
        <p:sp>
          <p:nvSpPr>
            <p:cNvPr id="400" name="Google Shape;400;p2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Google Shape;401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Google Shape;402;p24"/>
          <p:cNvGrpSpPr/>
          <p:nvPr/>
        </p:nvGrpSpPr>
        <p:grpSpPr>
          <a:xfrm>
            <a:off x="451354" y="290915"/>
            <a:ext cx="17416848" cy="9560509"/>
            <a:chOff x="0" y="-38100"/>
            <a:chExt cx="4587153" cy="2517994"/>
          </a:xfrm>
        </p:grpSpPr>
        <p:sp>
          <p:nvSpPr>
            <p:cNvPr id="403" name="Google Shape;403;p2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ABE7F5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Google Shape;404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5" name="Google Shape;40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7252" y="5869441"/>
            <a:ext cx="1923329" cy="41479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74B82EB-D2BB-47E9-A08A-41BAB495A26D}"/>
              </a:ext>
            </a:extLst>
          </p:cNvPr>
          <p:cNvGrpSpPr/>
          <p:nvPr/>
        </p:nvGrpSpPr>
        <p:grpSpPr>
          <a:xfrm>
            <a:off x="877687" y="347835"/>
            <a:ext cx="17118538" cy="5310159"/>
            <a:chOff x="487611" y="132261"/>
            <a:chExt cx="5267072" cy="1005338"/>
          </a:xfrm>
        </p:grpSpPr>
        <p:sp>
          <p:nvSpPr>
            <p:cNvPr id="20" name="Shape 97894">
              <a:extLst>
                <a:ext uri="{FF2B5EF4-FFF2-40B4-BE49-F238E27FC236}">
                  <a16:creationId xmlns:a16="http://schemas.microsoft.com/office/drawing/2014/main" id="{F770C795-136C-4ACF-9335-790E3A79DDD4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030">
              <a:extLst>
                <a:ext uri="{FF2B5EF4-FFF2-40B4-BE49-F238E27FC236}">
                  <a16:creationId xmlns:a16="http://schemas.microsoft.com/office/drawing/2014/main" id="{D9B0C284-E00A-4D7E-AD87-2A750214508A}"/>
                </a:ext>
              </a:extLst>
            </p:cNvPr>
            <p:cNvSpPr/>
            <p:nvPr/>
          </p:nvSpPr>
          <p:spPr>
            <a:xfrm>
              <a:off x="487611" y="15484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22" name="Shape 1031">
              <a:extLst>
                <a:ext uri="{FF2B5EF4-FFF2-40B4-BE49-F238E27FC236}">
                  <a16:creationId xmlns:a16="http://schemas.microsoft.com/office/drawing/2014/main" id="{56D7130F-D46B-47E0-9270-C64AEA6B55C5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Shape 1032">
              <a:extLst>
                <a:ext uri="{FF2B5EF4-FFF2-40B4-BE49-F238E27FC236}">
                  <a16:creationId xmlns:a16="http://schemas.microsoft.com/office/drawing/2014/main" id="{FD7890B9-0A0D-47CA-86CB-B5E3902CBF88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Shape 1033">
              <a:extLst>
                <a:ext uri="{FF2B5EF4-FFF2-40B4-BE49-F238E27FC236}">
                  <a16:creationId xmlns:a16="http://schemas.microsoft.com/office/drawing/2014/main" id="{5E29533C-9964-4B47-B32E-610DF6A40561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Shape 1034">
              <a:extLst>
                <a:ext uri="{FF2B5EF4-FFF2-40B4-BE49-F238E27FC236}">
                  <a16:creationId xmlns:a16="http://schemas.microsoft.com/office/drawing/2014/main" id="{8F5DBB4B-ABAF-4E15-8362-33EC6B776E5F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Shape 1035">
              <a:extLst>
                <a:ext uri="{FF2B5EF4-FFF2-40B4-BE49-F238E27FC236}">
                  <a16:creationId xmlns:a16="http://schemas.microsoft.com/office/drawing/2014/main" id="{E7B64A2D-B625-4281-85A1-C7DE7275EE2A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Shape 1036">
              <a:extLst>
                <a:ext uri="{FF2B5EF4-FFF2-40B4-BE49-F238E27FC236}">
                  <a16:creationId xmlns:a16="http://schemas.microsoft.com/office/drawing/2014/main" id="{428A9A5A-9959-4E77-9055-3EEAF19EAC2D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Shape 1037">
              <a:extLst>
                <a:ext uri="{FF2B5EF4-FFF2-40B4-BE49-F238E27FC236}">
                  <a16:creationId xmlns:a16="http://schemas.microsoft.com/office/drawing/2014/main" id="{71106FA9-2E7B-40F1-BD47-3B726E827E39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Shape 1038">
              <a:extLst>
                <a:ext uri="{FF2B5EF4-FFF2-40B4-BE49-F238E27FC236}">
                  <a16:creationId xmlns:a16="http://schemas.microsoft.com/office/drawing/2014/main" id="{8C990689-AF3B-403D-A032-4D459CD35E0D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hape 1039">
              <a:extLst>
                <a:ext uri="{FF2B5EF4-FFF2-40B4-BE49-F238E27FC236}">
                  <a16:creationId xmlns:a16="http://schemas.microsoft.com/office/drawing/2014/main" id="{B6F7B895-59A6-426F-9F13-44F71310956D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Shape 1040">
              <a:extLst>
                <a:ext uri="{FF2B5EF4-FFF2-40B4-BE49-F238E27FC236}">
                  <a16:creationId xmlns:a16="http://schemas.microsoft.com/office/drawing/2014/main" id="{0BCFB6B4-52D4-464D-A706-08D13561E315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041">
              <a:extLst>
                <a:ext uri="{FF2B5EF4-FFF2-40B4-BE49-F238E27FC236}">
                  <a16:creationId xmlns:a16="http://schemas.microsoft.com/office/drawing/2014/main" id="{11821269-7AB6-4995-B3DD-219089F2BCC8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Shape 1042">
              <a:extLst>
                <a:ext uri="{FF2B5EF4-FFF2-40B4-BE49-F238E27FC236}">
                  <a16:creationId xmlns:a16="http://schemas.microsoft.com/office/drawing/2014/main" id="{ABEF4425-2102-4D45-A631-5503D6752898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1043">
              <a:extLst>
                <a:ext uri="{FF2B5EF4-FFF2-40B4-BE49-F238E27FC236}">
                  <a16:creationId xmlns:a16="http://schemas.microsoft.com/office/drawing/2014/main" id="{8CC617BF-A784-4A5D-B24B-D2652303D0CA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044">
              <a:extLst>
                <a:ext uri="{FF2B5EF4-FFF2-40B4-BE49-F238E27FC236}">
                  <a16:creationId xmlns:a16="http://schemas.microsoft.com/office/drawing/2014/main" id="{AA137EE0-1993-4A36-AF69-20DA64A99793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1045">
              <a:extLst>
                <a:ext uri="{FF2B5EF4-FFF2-40B4-BE49-F238E27FC236}">
                  <a16:creationId xmlns:a16="http://schemas.microsoft.com/office/drawing/2014/main" id="{5ED4D8C9-0186-4EDD-9110-3291E559DE9A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1046">
              <a:extLst>
                <a:ext uri="{FF2B5EF4-FFF2-40B4-BE49-F238E27FC236}">
                  <a16:creationId xmlns:a16="http://schemas.microsoft.com/office/drawing/2014/main" id="{0DE09047-72B5-4189-BE96-70A0C95FABA9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2F9D6CD-CCB4-4AAE-AFFA-6A4419E749D1}"/>
              </a:ext>
            </a:extLst>
          </p:cNvPr>
          <p:cNvSpPr txBox="1"/>
          <p:nvPr/>
        </p:nvSpPr>
        <p:spPr>
          <a:xfrm>
            <a:off x="1277961" y="839972"/>
            <a:ext cx="136293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Trong chương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Google Shape;12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636759" y="6820103"/>
            <a:ext cx="2025739" cy="3057428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39" name="Google Shape;121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4637382" y="503352"/>
            <a:ext cx="2916356" cy="234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8A5494FE-5C25-4DA9-8B3B-2116C794FF44}"/>
  <p:tag name="ISPRING_RESOURCE_FOLDER" val="D:\GIAO AN SÁCH KNTTCS 5\BAI 10 - 16 TIN KET NOI\Bài10_TinHoc5_Tiet 1\"/>
  <p:tag name="ISPRING_PRESENTATION_PATH" val="D:\GIAO AN SÁCH KNTTCS 5\BAI 10 - 16 TIN KET NOI\Bài10_TinHoc5_Tiet 1.pptx"/>
  <p:tag name="ISPRING_PROJECT_VERSION" val="9.3"/>
  <p:tag name="ISPRING_PROJECT_FOLDER_UPDATED" val="1"/>
  <p:tag name="ISPRING_SCREEN_RECS_UPDATED" val="D:\GIAO AN SÁCH KNTTCS 5\BAI 10 - 16 TIN KET NOI\Bài10_TinHoc5_Tiet 1\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GIẢNG VIÊN">
      <a:dk1>
        <a:srgbClr val="2759AD"/>
      </a:dk1>
      <a:lt1>
        <a:sysClr val="window" lastClr="FFFFFF"/>
      </a:lt1>
      <a:dk2>
        <a:srgbClr val="1D4E89"/>
      </a:dk2>
      <a:lt2>
        <a:srgbClr val="E7E6E6"/>
      </a:lt2>
      <a:accent1>
        <a:srgbClr val="2759AD"/>
      </a:accent1>
      <a:accent2>
        <a:srgbClr val="F27123"/>
      </a:accent2>
      <a:accent3>
        <a:srgbClr val="51B74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giangvien">
      <a:majorFont>
        <a:latin typeface=".ProTeacher03 Roboto Bold"/>
        <a:ea typeface=""/>
        <a:cs typeface=""/>
      </a:majorFont>
      <a:minorFont>
        <a:latin typeface=".ProTeacher03 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582</Words>
  <Application>Microsoft Office PowerPoint</Application>
  <PresentationFormat>Custom</PresentationFormat>
  <Paragraphs>49</Paragraphs>
  <Slides>14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.ProTeacher03 Roboto Bold</vt:lpstr>
      <vt:lpstr>Arial</vt:lpstr>
      <vt:lpstr>DengXian</vt:lpstr>
      <vt:lpstr>Times New Roman</vt:lpstr>
      <vt:lpstr>Lato</vt:lpstr>
      <vt:lpstr>Paytone One</vt:lpstr>
      <vt:lpstr>Tahoma</vt:lpstr>
      <vt:lpstr>.ProTeacher03 Roboto Condensed</vt:lpstr>
      <vt:lpstr>Verdana</vt:lpstr>
      <vt:lpstr>#9Slide02 Noi dung rat dai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thanhan85@outlook.com</cp:lastModifiedBy>
  <cp:revision>38</cp:revision>
  <dcterms:modified xsi:type="dcterms:W3CDTF">2024-08-15T09:39:45Z</dcterms:modified>
</cp:coreProperties>
</file>