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</p:sldMasterIdLst>
  <p:notesMasterIdLst>
    <p:notesMasterId r:id="rId22"/>
  </p:notesMasterIdLst>
  <p:sldIdLst>
    <p:sldId id="563" r:id="rId2"/>
    <p:sldId id="558" r:id="rId3"/>
    <p:sldId id="566" r:id="rId4"/>
    <p:sldId id="565" r:id="rId5"/>
    <p:sldId id="568" r:id="rId6"/>
    <p:sldId id="576" r:id="rId7"/>
    <p:sldId id="577" r:id="rId8"/>
    <p:sldId id="578" r:id="rId9"/>
    <p:sldId id="602" r:id="rId10"/>
    <p:sldId id="580" r:id="rId11"/>
    <p:sldId id="589" r:id="rId12"/>
    <p:sldId id="606" r:id="rId13"/>
    <p:sldId id="608" r:id="rId14"/>
    <p:sldId id="609" r:id="rId15"/>
    <p:sldId id="607" r:id="rId16"/>
    <p:sldId id="610" r:id="rId17"/>
    <p:sldId id="611" r:id="rId18"/>
    <p:sldId id="612" r:id="rId19"/>
    <p:sldId id="613" r:id="rId20"/>
    <p:sldId id="623" r:id="rId21"/>
  </p:sldIdLst>
  <p:sldSz cx="12192000" cy="6858000"/>
  <p:notesSz cx="6858000" cy="9144000"/>
  <p:embeddedFontLst>
    <p:embeddedFont>
      <p:font typeface="Open Sans Extrabold" panose="020B0906030804020204" pitchFamily="34" charset="0"/>
      <p:bold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UTM Bienvenue" panose="02040603050506020204" pitchFamily="18" charset="0"/>
      <p:regular r:id="rId33"/>
    </p:embeddedFont>
    <p:embeddedFont>
      <p:font typeface="UTM HelvetIns" panose="02040603050506020204" pitchFamily="18" charset="0"/>
      <p:regular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312552"/>
    <a:srgbClr val="1D1D1D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77076" autoAdjust="0"/>
  </p:normalViewPr>
  <p:slideViewPr>
    <p:cSldViewPr>
      <p:cViewPr varScale="1">
        <p:scale>
          <a:sx n="54" d="100"/>
          <a:sy n="54" d="100"/>
        </p:scale>
        <p:origin x="594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8B-41D9-9DC8-F2E426BCA8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8B-41D9-9DC8-F2E426BCA876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8B-41D9-9DC8-F2E426BCA8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8B-41D9-9DC8-F2E426BCA8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8B-41D9-9DC8-F2E426BCA8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8B-41D9-9DC8-F2E426BCA876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8B-41D9-9DC8-F2E426BCA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3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5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9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4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7.xml"/><Relationship Id="rId3" Type="http://schemas.openxmlformats.org/officeDocument/2006/relationships/image" Target="../media/image23.png"/><Relationship Id="rId7" Type="http://schemas.openxmlformats.org/officeDocument/2006/relationships/slide" Target="slide13.xml"/><Relationship Id="rId12" Type="http://schemas.openxmlformats.org/officeDocument/2006/relationships/slide" Target="slide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5.xml"/><Relationship Id="rId5" Type="http://schemas.openxmlformats.org/officeDocument/2006/relationships/image" Target="../media/image24.png"/><Relationship Id="rId15" Type="http://schemas.openxmlformats.org/officeDocument/2006/relationships/image" Target="../media/image25.png"/><Relationship Id="rId10" Type="http://schemas.openxmlformats.org/officeDocument/2006/relationships/slide" Target="slide4.xml"/><Relationship Id="rId4" Type="http://schemas.openxmlformats.org/officeDocument/2006/relationships/chart" Target="../charts/chart1.xml"/><Relationship Id="rId9" Type="http://schemas.openxmlformats.org/officeDocument/2006/relationships/slide" Target="slide14.xml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12.xml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3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6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609600" y="381000"/>
            <a:ext cx="1104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 PHÚ GIÁO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24580"/>
            <a:ext cx="7226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THÁI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Oanh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2A65C6-0CC8-4A07-843E-A76AA7B4BC26}"/>
              </a:ext>
            </a:extLst>
          </p:cNvPr>
          <p:cNvSpPr/>
          <p:nvPr/>
        </p:nvSpPr>
        <p:spPr>
          <a:xfrm>
            <a:off x="1066800" y="2066898"/>
            <a:ext cx="10739120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ảnh.Nếu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144D5-E229-4F58-8EAF-EB951178FCBF}"/>
              </a:ext>
            </a:extLst>
          </p:cNvPr>
          <p:cNvSpPr/>
          <p:nvPr/>
        </p:nvSpPr>
        <p:spPr>
          <a:xfrm>
            <a:off x="304800" y="3829950"/>
            <a:ext cx="1035812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trữ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C84189-E1F6-4223-94BD-016913A7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" y="2158282"/>
            <a:ext cx="897255" cy="9798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D8CF69-5820-45FC-A0D2-C33E166CBA6B}"/>
              </a:ext>
            </a:extLst>
          </p:cNvPr>
          <p:cNvGrpSpPr/>
          <p:nvPr/>
        </p:nvGrpSpPr>
        <p:grpSpPr>
          <a:xfrm>
            <a:off x="1349982" y="4867802"/>
            <a:ext cx="9874983" cy="1873674"/>
            <a:chOff x="2985146" y="136759"/>
            <a:chExt cx="8736848" cy="13376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0D99E5-1824-48AB-8EF2-35D9D43210A3}"/>
                </a:ext>
              </a:extLst>
            </p:cNvPr>
            <p:cNvGrpSpPr/>
            <p:nvPr/>
          </p:nvGrpSpPr>
          <p:grpSpPr>
            <a:xfrm>
              <a:off x="2985146" y="168968"/>
              <a:ext cx="8736848" cy="1305411"/>
              <a:chOff x="2985146" y="168968"/>
              <a:chExt cx="8736848" cy="130541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B320FD8-ABA0-4202-809F-AFE2B1E559CE}"/>
                  </a:ext>
                </a:extLst>
              </p:cNvPr>
              <p:cNvGrpSpPr/>
              <p:nvPr/>
            </p:nvGrpSpPr>
            <p:grpSpPr>
              <a:xfrm>
                <a:off x="3983454" y="168968"/>
                <a:ext cx="7738540" cy="1305411"/>
                <a:chOff x="4424577" y="-161465"/>
                <a:chExt cx="6961928" cy="192584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546E46B-867F-417E-9C32-002653E8FF99}"/>
                    </a:ext>
                  </a:extLst>
                </p:cNvPr>
                <p:cNvSpPr/>
                <p:nvPr/>
              </p:nvSpPr>
              <p:spPr>
                <a:xfrm>
                  <a:off x="4443332" y="482112"/>
                  <a:ext cx="6943173" cy="128226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24B21053-47C8-453F-9B93-F5007F0BCBC1}"/>
                    </a:ext>
                  </a:extLst>
                </p:cNvPr>
                <p:cNvSpPr/>
                <p:nvPr/>
              </p:nvSpPr>
              <p:spPr>
                <a:xfrm>
                  <a:off x="4424577" y="-161465"/>
                  <a:ext cx="6943173" cy="1727549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EEFF1EA-CB96-4731-9321-621376B79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85146" y="201822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E73E4D-38AE-466A-AEFD-2708F51B0765}"/>
                </a:ext>
              </a:extLst>
            </p:cNvPr>
            <p:cNvSpPr/>
            <p:nvPr/>
          </p:nvSpPr>
          <p:spPr>
            <a:xfrm>
              <a:off x="3923035" y="136759"/>
              <a:ext cx="7301692" cy="928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khiển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 algn="just" defTabSz="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vi-VN" sz="2400" b="1" dirty="0">
                  <a:solidFill>
                    <a:srgbClr val="F03C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06ACBE8-900E-CFA9-6EA0-9E292B29F5FF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896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DC52FF4A-3F5D-449B-8FD7-09CFB3606C25}"/>
              </a:ext>
            </a:extLst>
          </p:cNvPr>
          <p:cNvSpPr txBox="1"/>
          <p:nvPr/>
        </p:nvSpPr>
        <p:spPr>
          <a:xfrm>
            <a:off x="1325880" y="2572187"/>
            <a:ext cx="920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/>
              </a:rPr>
              <a:t>Phát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biểu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nào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sau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đây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là</a:t>
            </a:r>
            <a:r>
              <a:rPr lang="en-US" sz="2800" dirty="0">
                <a:latin typeface="UTM Avo" panose="02040603050506020204"/>
              </a:rPr>
              <a:t> </a:t>
            </a:r>
            <a:r>
              <a:rPr lang="en-US" sz="2800" dirty="0" err="1">
                <a:latin typeface="UTM Avo" panose="02040603050506020204"/>
              </a:rPr>
              <a:t>đúng</a:t>
            </a:r>
            <a:r>
              <a:rPr lang="en-US" sz="2800" dirty="0">
                <a:latin typeface="UTM Avo" panose="02040603050506020204"/>
              </a:rPr>
              <a:t> 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3794252-F91D-48D4-8573-436908742A72}"/>
              </a:ext>
            </a:extLst>
          </p:cNvPr>
          <p:cNvSpPr/>
          <p:nvPr/>
        </p:nvSpPr>
        <p:spPr>
          <a:xfrm>
            <a:off x="814070" y="3401497"/>
            <a:ext cx="102419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25E1D36-FADB-4250-93D6-B2A71581E521}"/>
              </a:ext>
            </a:extLst>
          </p:cNvPr>
          <p:cNvSpPr/>
          <p:nvPr/>
        </p:nvSpPr>
        <p:spPr>
          <a:xfrm>
            <a:off x="814070" y="4058087"/>
            <a:ext cx="102266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1B6937F-894A-466B-B5D4-4FD7FA5EA46B}"/>
              </a:ext>
            </a:extLst>
          </p:cNvPr>
          <p:cNvSpPr/>
          <p:nvPr/>
        </p:nvSpPr>
        <p:spPr>
          <a:xfrm>
            <a:off x="814070" y="4714677"/>
            <a:ext cx="111823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D7877E-8C6C-41B2-9D83-157B0F86C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87" y="2126351"/>
            <a:ext cx="983065" cy="96782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30C32DC-03BA-4E15-8723-13A199850CEC}"/>
              </a:ext>
            </a:extLst>
          </p:cNvPr>
          <p:cNvSpPr/>
          <p:nvPr/>
        </p:nvSpPr>
        <p:spPr>
          <a:xfrm>
            <a:off x="643890" y="4787702"/>
            <a:ext cx="584200" cy="583565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1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EBADB9-B909-D456-854D-593C64FEF00B}"/>
              </a:ext>
            </a:extLst>
          </p:cNvPr>
          <p:cNvGrpSpPr/>
          <p:nvPr/>
        </p:nvGrpSpPr>
        <p:grpSpPr>
          <a:xfrm>
            <a:off x="1056084" y="4610876"/>
            <a:ext cx="5544457" cy="2761344"/>
            <a:chOff x="1109021" y="4688114"/>
            <a:chExt cx="5544457" cy="276134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DF491B5-7856-ADD5-DFC6-8661A8FFB0F7}"/>
                </a:ext>
              </a:extLst>
            </p:cNvPr>
            <p:cNvSpPr/>
            <p:nvPr/>
          </p:nvSpPr>
          <p:spPr>
            <a:xfrm>
              <a:off x="1109021" y="4688114"/>
              <a:ext cx="5544457" cy="2169886"/>
            </a:xfrm>
            <a:prstGeom prst="trapezoid">
              <a:avLst>
                <a:gd name="adj" fmla="val 5376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ACA802-89DB-9B6F-769C-AA57249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03" y="5279572"/>
              <a:ext cx="3853717" cy="21698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5D96C-56D6-023C-9354-126E197DCD03}"/>
              </a:ext>
            </a:extLst>
          </p:cNvPr>
          <p:cNvGrpSpPr/>
          <p:nvPr/>
        </p:nvGrpSpPr>
        <p:grpSpPr>
          <a:xfrm>
            <a:off x="207817" y="784087"/>
            <a:ext cx="7416771" cy="4944514"/>
            <a:chOff x="207817" y="784087"/>
            <a:chExt cx="7416771" cy="4944514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B460457-ED32-AE62-8C77-E76438DCCE53}"/>
                </a:ext>
              </a:extLst>
            </p:cNvPr>
            <p:cNvGraphicFramePr/>
            <p:nvPr/>
          </p:nvGraphicFramePr>
          <p:xfrm>
            <a:off x="207817" y="784087"/>
            <a:ext cx="7416771" cy="494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C2C21-F10D-2DE7-AF0B-4A16437BE5AB}"/>
                </a:ext>
              </a:extLst>
            </p:cNvPr>
            <p:cNvSpPr txBox="1"/>
            <p:nvPr/>
          </p:nvSpPr>
          <p:spPr>
            <a:xfrm rot="1619223">
              <a:off x="4299112" y="13097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BBE90-87E4-6F7E-1614-644A4141BA18}"/>
                </a:ext>
              </a:extLst>
            </p:cNvPr>
            <p:cNvSpPr txBox="1"/>
            <p:nvPr/>
          </p:nvSpPr>
          <p:spPr>
            <a:xfrm rot="4961869">
              <a:off x="5128657" y="2581120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C9D7B5-0E5C-6A76-468B-8FB8E81E5D8C}"/>
                </a:ext>
              </a:extLst>
            </p:cNvPr>
            <p:cNvSpPr txBox="1"/>
            <p:nvPr/>
          </p:nvSpPr>
          <p:spPr>
            <a:xfrm rot="8910271">
              <a:off x="4299111" y="387922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E54EF5-7D11-F3DA-4A59-2DA1B585D2FC}"/>
                </a:ext>
              </a:extLst>
            </p:cNvPr>
            <p:cNvSpPr txBox="1"/>
            <p:nvPr/>
          </p:nvSpPr>
          <p:spPr>
            <a:xfrm rot="12305886">
              <a:off x="2937826" y="3916144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F146E-B052-27AA-DDEF-2E713F09F42A}"/>
                </a:ext>
              </a:extLst>
            </p:cNvPr>
            <p:cNvSpPr txBox="1"/>
            <p:nvPr/>
          </p:nvSpPr>
          <p:spPr>
            <a:xfrm rot="15893575">
              <a:off x="2202807" y="2776247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0D29E8-37C1-9814-B114-53FF16CFCB8B}"/>
                </a:ext>
              </a:extLst>
            </p:cNvPr>
            <p:cNvSpPr txBox="1"/>
            <p:nvPr/>
          </p:nvSpPr>
          <p:spPr>
            <a:xfrm rot="19198815">
              <a:off x="2928998" y="1574965"/>
              <a:ext cx="5760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ECA3247-AF24-12EC-B520-2930E78721C1}"/>
              </a:ext>
            </a:extLst>
          </p:cNvPr>
          <p:cNvSpPr/>
          <p:nvPr/>
        </p:nvSpPr>
        <p:spPr>
          <a:xfrm>
            <a:off x="2104511" y="4987507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952E02-FDF2-69D2-B3A7-F6A53683171E}"/>
              </a:ext>
            </a:extLst>
          </p:cNvPr>
          <p:cNvSpPr/>
          <p:nvPr/>
        </p:nvSpPr>
        <p:spPr>
          <a:xfrm rot="1923558">
            <a:off x="2560909" y="533003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70E064-65E7-1214-CA5F-E9A7EE693140}"/>
              </a:ext>
            </a:extLst>
          </p:cNvPr>
          <p:cNvSpPr/>
          <p:nvPr/>
        </p:nvSpPr>
        <p:spPr>
          <a:xfrm>
            <a:off x="4360008" y="559144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809F83-DF3E-A96A-F5B5-ED94A6B7CC72}"/>
              </a:ext>
            </a:extLst>
          </p:cNvPr>
          <p:cNvSpPr/>
          <p:nvPr/>
        </p:nvSpPr>
        <p:spPr>
          <a:xfrm>
            <a:off x="4959289" y="5398611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A4E6F6-646D-E82D-2C8B-5F81122AD1F4}"/>
              </a:ext>
            </a:extLst>
          </p:cNvPr>
          <p:cNvSpPr/>
          <p:nvPr/>
        </p:nvSpPr>
        <p:spPr>
          <a:xfrm>
            <a:off x="5506136" y="5085295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024ECD-A33A-0F47-B61C-A694C5E0FBA7}"/>
              </a:ext>
            </a:extLst>
          </p:cNvPr>
          <p:cNvSpPr/>
          <p:nvPr/>
        </p:nvSpPr>
        <p:spPr>
          <a:xfrm>
            <a:off x="3803298" y="566658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66455F-DC1B-8230-93A1-C93AD95EDC15}"/>
              </a:ext>
            </a:extLst>
          </p:cNvPr>
          <p:cNvSpPr/>
          <p:nvPr/>
        </p:nvSpPr>
        <p:spPr>
          <a:xfrm>
            <a:off x="3157283" y="5563410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ô giáo">
            <a:extLst>
              <a:ext uri="{FF2B5EF4-FFF2-40B4-BE49-F238E27FC236}">
                <a16:creationId xmlns:a16="http://schemas.microsoft.com/office/drawing/2014/main" id="{A162DDBB-6006-1835-3EBB-25D3A3CE3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8DB2D-C83C-4F5D-EAD0-E686DCB8D0ED}"/>
              </a:ext>
            </a:extLst>
          </p:cNvPr>
          <p:cNvSpPr txBox="1"/>
          <p:nvPr/>
        </p:nvSpPr>
        <p:spPr>
          <a:xfrm>
            <a:off x="6048242" y="364486"/>
            <a:ext cx="50364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Vòng</a:t>
            </a:r>
            <a:r>
              <a:rPr lang="en-US" sz="6600" dirty="0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quay may </a:t>
            </a:r>
            <a:r>
              <a:rPr lang="en-US" sz="6600" dirty="0" err="1">
                <a:solidFill>
                  <a:srgbClr val="0070C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mắn</a:t>
            </a:r>
            <a:endParaRPr lang="en-US" sz="6600" dirty="0">
              <a:solidFill>
                <a:srgbClr val="0070C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D39E79-3018-022B-DF31-DAE66EFAC94B}"/>
              </a:ext>
            </a:extLst>
          </p:cNvPr>
          <p:cNvSpPr/>
          <p:nvPr/>
        </p:nvSpPr>
        <p:spPr>
          <a:xfrm>
            <a:off x="6537033" y="2602492"/>
            <a:ext cx="4111869" cy="2960918"/>
          </a:xfrm>
          <a:prstGeom prst="roundRect">
            <a:avLst>
              <a:gd name="adj" fmla="val 11099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D3484A4D-5236-E565-50B9-45B029E3B983}"/>
              </a:ext>
            </a:extLst>
          </p:cNvPr>
          <p:cNvSpPr/>
          <p:nvPr/>
        </p:nvSpPr>
        <p:spPr>
          <a:xfrm>
            <a:off x="6919854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">
            <a:extLst>
              <a:ext uri="{FF2B5EF4-FFF2-40B4-BE49-F238E27FC236}">
                <a16:creationId xmlns:a16="http://schemas.microsoft.com/office/drawing/2014/main" id="{5832E9EB-F046-6F55-9A4D-C3BAE685BE80}"/>
              </a:ext>
            </a:extLst>
          </p:cNvPr>
          <p:cNvSpPr/>
          <p:nvPr/>
        </p:nvSpPr>
        <p:spPr>
          <a:xfrm>
            <a:off x="7498357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3">
            <a:extLst>
              <a:ext uri="{FF2B5EF4-FFF2-40B4-BE49-F238E27FC236}">
                <a16:creationId xmlns:a16="http://schemas.microsoft.com/office/drawing/2014/main" id="{1280F50D-300C-EC8B-3D7B-86064B91ED7A}"/>
              </a:ext>
            </a:extLst>
          </p:cNvPr>
          <p:cNvSpPr/>
          <p:nvPr/>
        </p:nvSpPr>
        <p:spPr>
          <a:xfrm>
            <a:off x="8076860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4">
            <a:extLst>
              <a:ext uri="{FF2B5EF4-FFF2-40B4-BE49-F238E27FC236}">
                <a16:creationId xmlns:a16="http://schemas.microsoft.com/office/drawing/2014/main" id="{1E42D93E-2A18-9107-0D3A-13785C196369}"/>
              </a:ext>
            </a:extLst>
          </p:cNvPr>
          <p:cNvSpPr/>
          <p:nvPr/>
        </p:nvSpPr>
        <p:spPr>
          <a:xfrm>
            <a:off x="8655363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81CCC666-1EE3-334B-6A32-103C26AE8DB7}"/>
              </a:ext>
            </a:extLst>
          </p:cNvPr>
          <p:cNvSpPr/>
          <p:nvPr/>
        </p:nvSpPr>
        <p:spPr>
          <a:xfrm>
            <a:off x="9233866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DCF0C181-81A3-8DE5-1E17-7E50201B4A19}"/>
              </a:ext>
            </a:extLst>
          </p:cNvPr>
          <p:cNvSpPr/>
          <p:nvPr/>
        </p:nvSpPr>
        <p:spPr>
          <a:xfrm>
            <a:off x="9812369" y="2797203"/>
            <a:ext cx="329348" cy="3254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óm 01">
            <a:extLst>
              <a:ext uri="{FF2B5EF4-FFF2-40B4-BE49-F238E27FC236}">
                <a16:creationId xmlns:a16="http://schemas.microsoft.com/office/drawing/2014/main" id="{CC9A96CD-ECFE-5B68-6800-96F4153F4634}"/>
              </a:ext>
            </a:extLst>
          </p:cNvPr>
          <p:cNvGrpSpPr/>
          <p:nvPr/>
        </p:nvGrpSpPr>
        <p:grpSpPr>
          <a:xfrm>
            <a:off x="6814620" y="3368929"/>
            <a:ext cx="931747" cy="707955"/>
            <a:chOff x="9797143" y="3175240"/>
            <a:chExt cx="950026" cy="730422"/>
          </a:xfrm>
        </p:grpSpPr>
        <p:sp>
          <p:nvSpPr>
            <p:cNvPr id="34" name="Rectangle: Folded Corner 33">
              <a:hlinkClick r:id="rId6" action="ppaction://hlinksldjump"/>
              <a:extLst>
                <a:ext uri="{FF2B5EF4-FFF2-40B4-BE49-F238E27FC236}">
                  <a16:creationId xmlns:a16="http://schemas.microsoft.com/office/drawing/2014/main" id="{E27E80EA-FA72-0609-38EE-6F331354144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6A41EF5-1BF3-8474-89A9-E9D01A94969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C39E2840-3C6C-C087-3D62-3014ECF9B1DB}"/>
              </a:ext>
            </a:extLst>
          </p:cNvPr>
          <p:cNvSpPr txBox="1"/>
          <p:nvPr/>
        </p:nvSpPr>
        <p:spPr>
          <a:xfrm>
            <a:off x="7054553" y="3479736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7" action="ppaction://hlinksldjump"/>
              </a:rPr>
              <a:t>01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A11E2-F19C-3992-CEAA-BBA6D72E6E71}"/>
              </a:ext>
            </a:extLst>
          </p:cNvPr>
          <p:cNvGrpSpPr/>
          <p:nvPr/>
        </p:nvGrpSpPr>
        <p:grpSpPr>
          <a:xfrm>
            <a:off x="8111985" y="3373820"/>
            <a:ext cx="931747" cy="707955"/>
            <a:chOff x="9797143" y="3175240"/>
            <a:chExt cx="950026" cy="730422"/>
          </a:xfrm>
        </p:grpSpPr>
        <p:sp>
          <p:nvSpPr>
            <p:cNvPr id="38" name="Rectangle: Folded Corner 37">
              <a:hlinkClick r:id="rId8" action="ppaction://hlinksldjump"/>
              <a:extLst>
                <a:ext uri="{FF2B5EF4-FFF2-40B4-BE49-F238E27FC236}">
                  <a16:creationId xmlns:a16="http://schemas.microsoft.com/office/drawing/2014/main" id="{ACDA5463-DAF7-7B5C-7A4F-E72D358DF6E4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E94CCCD-C90E-446A-74BE-B842BD37C68B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ố 2">
            <a:hlinkClick r:id="rId8" action="ppaction://hlinksldjump"/>
            <a:extLst>
              <a:ext uri="{FF2B5EF4-FFF2-40B4-BE49-F238E27FC236}">
                <a16:creationId xmlns:a16="http://schemas.microsoft.com/office/drawing/2014/main" id="{D3AE5E24-6DA5-92CA-7BDD-9E5608B531F7}"/>
              </a:ext>
            </a:extLst>
          </p:cNvPr>
          <p:cNvSpPr txBox="1"/>
          <p:nvPr/>
        </p:nvSpPr>
        <p:spPr>
          <a:xfrm>
            <a:off x="8347291" y="3489255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9" action="ppaction://hlinksldjump"/>
              </a:rPr>
              <a:t>02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9E00EC-4630-9935-3F3C-C10C213A6F45}"/>
              </a:ext>
            </a:extLst>
          </p:cNvPr>
          <p:cNvGrpSpPr/>
          <p:nvPr/>
        </p:nvGrpSpPr>
        <p:grpSpPr>
          <a:xfrm>
            <a:off x="9409344" y="3378705"/>
            <a:ext cx="931747" cy="707955"/>
            <a:chOff x="9797143" y="3175240"/>
            <a:chExt cx="950026" cy="730422"/>
          </a:xfrm>
        </p:grpSpPr>
        <p:sp>
          <p:nvSpPr>
            <p:cNvPr id="42" name="Rectangle: Folded Corner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32105F6-36DF-8AF5-7799-4E2C6650A7D6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7FCD4F1-7753-C268-CEF5-EAA75682A7B0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ố 3">
            <a:hlinkClick r:id="rId11" action="ppaction://hlinksldjump"/>
            <a:extLst>
              <a:ext uri="{FF2B5EF4-FFF2-40B4-BE49-F238E27FC236}">
                <a16:creationId xmlns:a16="http://schemas.microsoft.com/office/drawing/2014/main" id="{0350E13D-CE11-5A46-D1AA-A38AB53556BC}"/>
              </a:ext>
            </a:extLst>
          </p:cNvPr>
          <p:cNvSpPr txBox="1"/>
          <p:nvPr/>
        </p:nvSpPr>
        <p:spPr>
          <a:xfrm>
            <a:off x="9605178" y="3500099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0CA9F5-DE16-4F51-4229-106132F71276}"/>
              </a:ext>
            </a:extLst>
          </p:cNvPr>
          <p:cNvGrpSpPr/>
          <p:nvPr/>
        </p:nvGrpSpPr>
        <p:grpSpPr>
          <a:xfrm>
            <a:off x="6844982" y="4437260"/>
            <a:ext cx="931747" cy="707955"/>
            <a:chOff x="9797143" y="3175240"/>
            <a:chExt cx="950026" cy="730422"/>
          </a:xfrm>
        </p:grpSpPr>
        <p:sp>
          <p:nvSpPr>
            <p:cNvPr id="46" name="Rectangle: Folded Corner 45">
              <a:hlinkClick r:id="" action="ppaction://noaction"/>
              <a:extLst>
                <a:ext uri="{FF2B5EF4-FFF2-40B4-BE49-F238E27FC236}">
                  <a16:creationId xmlns:a16="http://schemas.microsoft.com/office/drawing/2014/main" id="{E90F0182-2266-A065-B092-EC720C53AFC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D50C01-5025-4AD4-7321-968D3549488E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ố 4">
            <a:hlinkClick r:id="" action="ppaction://noaction"/>
            <a:extLst>
              <a:ext uri="{FF2B5EF4-FFF2-40B4-BE49-F238E27FC236}">
                <a16:creationId xmlns:a16="http://schemas.microsoft.com/office/drawing/2014/main" id="{DE14E79C-ACF9-EE5B-29B9-F035F71F0FA6}"/>
              </a:ext>
            </a:extLst>
          </p:cNvPr>
          <p:cNvSpPr txBox="1"/>
          <p:nvPr/>
        </p:nvSpPr>
        <p:spPr>
          <a:xfrm>
            <a:off x="7033988" y="4524408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2" action="ppaction://hlinksldjump"/>
              </a:rPr>
              <a:t>04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C18094C-0EEB-11A7-4559-5CDDFC1C2498}"/>
              </a:ext>
            </a:extLst>
          </p:cNvPr>
          <p:cNvGrpSpPr/>
          <p:nvPr/>
        </p:nvGrpSpPr>
        <p:grpSpPr>
          <a:xfrm>
            <a:off x="8100235" y="4442148"/>
            <a:ext cx="931747" cy="707955"/>
            <a:chOff x="9797143" y="3175240"/>
            <a:chExt cx="950026" cy="730422"/>
          </a:xfrm>
        </p:grpSpPr>
        <p:sp>
          <p:nvSpPr>
            <p:cNvPr id="50" name="Rectangle: Folded Corner 49">
              <a:hlinkClick r:id="" action="ppaction://noaction"/>
              <a:extLst>
                <a:ext uri="{FF2B5EF4-FFF2-40B4-BE49-F238E27FC236}">
                  <a16:creationId xmlns:a16="http://schemas.microsoft.com/office/drawing/2014/main" id="{083F77B3-DA05-4393-3805-88647C38899F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6587C2-7E16-34EC-CD9F-FB43C2333EAD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ố 5">
            <a:hlinkClick r:id="" action="ppaction://noaction"/>
            <a:extLst>
              <a:ext uri="{FF2B5EF4-FFF2-40B4-BE49-F238E27FC236}">
                <a16:creationId xmlns:a16="http://schemas.microsoft.com/office/drawing/2014/main" id="{90DFBB01-DB73-C984-CCDD-59F8A39887C2}"/>
              </a:ext>
            </a:extLst>
          </p:cNvPr>
          <p:cNvSpPr txBox="1"/>
          <p:nvPr/>
        </p:nvSpPr>
        <p:spPr>
          <a:xfrm>
            <a:off x="8331352" y="45659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3" action="ppaction://hlinksldjump"/>
              </a:rPr>
              <a:t>05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F4132A7-6B3C-D0DA-9F64-299BCD85A1C0}"/>
              </a:ext>
            </a:extLst>
          </p:cNvPr>
          <p:cNvGrpSpPr/>
          <p:nvPr/>
        </p:nvGrpSpPr>
        <p:grpSpPr>
          <a:xfrm>
            <a:off x="9397597" y="4447036"/>
            <a:ext cx="931747" cy="707955"/>
            <a:chOff x="9797143" y="3175240"/>
            <a:chExt cx="950026" cy="730422"/>
          </a:xfrm>
        </p:grpSpPr>
        <p:sp>
          <p:nvSpPr>
            <p:cNvPr id="54" name="Rectangle: Folded Corner 53">
              <a:hlinkClick r:id="" action="ppaction://noaction"/>
              <a:extLst>
                <a:ext uri="{FF2B5EF4-FFF2-40B4-BE49-F238E27FC236}">
                  <a16:creationId xmlns:a16="http://schemas.microsoft.com/office/drawing/2014/main" id="{0C5790B3-977F-2CAE-8109-5E37E2624552}"/>
                </a:ext>
              </a:extLst>
            </p:cNvPr>
            <p:cNvSpPr/>
            <p:nvPr/>
          </p:nvSpPr>
          <p:spPr>
            <a:xfrm>
              <a:off x="9985168" y="3199080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BE3E74A-718A-0966-51F2-06C641C92EEF}"/>
                </a:ext>
              </a:extLst>
            </p:cNvPr>
            <p:cNvSpPr/>
            <p:nvPr/>
          </p:nvSpPr>
          <p:spPr>
            <a:xfrm rot="19275679">
              <a:off x="9797143" y="3175240"/>
              <a:ext cx="537028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ố 6">
            <a:hlinkClick r:id="" action="ppaction://noaction"/>
            <a:extLst>
              <a:ext uri="{FF2B5EF4-FFF2-40B4-BE49-F238E27FC236}">
                <a16:creationId xmlns:a16="http://schemas.microsoft.com/office/drawing/2014/main" id="{947C6D08-2AA8-9FF8-792B-2687E63938CB}"/>
              </a:ext>
            </a:extLst>
          </p:cNvPr>
          <p:cNvSpPr txBox="1"/>
          <p:nvPr/>
        </p:nvSpPr>
        <p:spPr>
          <a:xfrm>
            <a:off x="9616306" y="4558594"/>
            <a:ext cx="7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hlinkClick r:id="rId14" action="ppaction://hlinksldjump"/>
              </a:rPr>
              <a:t>06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QUAY">
            <a:extLst>
              <a:ext uri="{FF2B5EF4-FFF2-40B4-BE49-F238E27FC236}">
                <a16:creationId xmlns:a16="http://schemas.microsoft.com/office/drawing/2014/main" id="{ECED3CCC-13E1-A597-DE6D-ACF69AC5A71D}"/>
              </a:ext>
            </a:extLst>
          </p:cNvPr>
          <p:cNvSpPr/>
          <p:nvPr/>
        </p:nvSpPr>
        <p:spPr>
          <a:xfrm>
            <a:off x="0" y="2991827"/>
            <a:ext cx="1534120" cy="642257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QUAY</a:t>
            </a:r>
          </a:p>
        </p:txBody>
      </p:sp>
      <p:pic>
        <p:nvPicPr>
          <p:cNvPr id="58" name="Picture 2" descr="Thực Vật, Hoa, Nhà Máy, Tăng">
            <a:extLst>
              <a:ext uri="{FF2B5EF4-FFF2-40B4-BE49-F238E27FC236}">
                <a16:creationId xmlns:a16="http://schemas.microsoft.com/office/drawing/2014/main" id="{2D3B11A6-3DEA-1353-D0F7-20D4785F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052" y="3057815"/>
            <a:ext cx="1913328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BB5C95BB-73BC-2A96-8CC8-ABF980548E59}"/>
              </a:ext>
            </a:extLst>
          </p:cNvPr>
          <p:cNvSpPr/>
          <p:nvPr/>
        </p:nvSpPr>
        <p:spPr>
          <a:xfrm>
            <a:off x="3649856" y="3021986"/>
            <a:ext cx="491368" cy="4913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2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6" grpId="1"/>
      <p:bldP spid="40" grpId="0"/>
      <p:bldP spid="40" grpId="1"/>
      <p:bldP spid="44" grpId="0"/>
      <p:bldP spid="44" grpId="1"/>
      <p:bldP spid="48" grpId="0"/>
      <p:bldP spid="48" grpId="1"/>
      <p:bldP spid="52" grpId="0"/>
      <p:bldP spid="52" grpId="1"/>
      <p:bldP spid="56" grpId="0"/>
      <p:bldP spid="5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83AD24-5D84-80AB-F81F-D15F3D7D92CE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55A76-7CD9-285B-E3A8-166BFD42640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66926F12-71DC-5D35-CCD4-9424F189B24A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02552FF-55FF-6438-9145-489BA1EEF1B9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31F4D-6353-50BA-E56A-A85B04505B75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033BA1-9C55-5DF9-65AF-5C21A8AB17E9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F6B8EBC-556B-2F00-2270-05EEFB8DBA8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1CFB1663-3C98-A565-A386-11E55F74A4AD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450061-0420-CAA7-2A2B-E6D04E79DEB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AF0FC4-536D-6979-E71D-28066030572C}"/>
                </a:ext>
              </a:extLst>
            </p:cNvPr>
            <p:cNvSpPr txBox="1"/>
            <p:nvPr/>
          </p:nvSpPr>
          <p:spPr>
            <a:xfrm>
              <a:off x="7548184" y="3706709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0E3AB-D048-E351-9C71-19A8B5A6C638}"/>
                </a:ext>
              </a:extLst>
            </p:cNvPr>
            <p:cNvSpPr txBox="1"/>
            <p:nvPr/>
          </p:nvSpPr>
          <p:spPr>
            <a:xfrm>
              <a:off x="7582100" y="3890244"/>
              <a:ext cx="337124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Thân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,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27A4F0-200C-91BF-06AD-E8F23E1A654A}"/>
                </a:ext>
              </a:extLst>
            </p:cNvPr>
            <p:cNvSpPr txBox="1"/>
            <p:nvPr/>
          </p:nvSpPr>
          <p:spPr>
            <a:xfrm>
              <a:off x="7946977" y="389024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Trò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ơ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i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F1FC7F-70E5-6F9B-CB08-AE9D50DD0604}"/>
                </a:ext>
              </a:extLst>
            </p:cNvPr>
            <p:cNvSpPr txBox="1"/>
            <p:nvPr/>
          </p:nvSpPr>
          <p:spPr>
            <a:xfrm>
              <a:off x="7584032" y="4139497"/>
              <a:ext cx="335043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Microsoft Word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9932AE-399F-ACB9-3A72-12634498629F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 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PowerPoint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EFC14D-6777-9D0E-A640-BBB2EF28F5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E677FD0-1F03-3473-1F9A-89BCA2EC25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D4CCD-5BEC-69AD-9B39-F984DE7E320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3D8E9-AC5B-C4D3-FEC8-83EEBA46961E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41FAB4-2C58-AB25-999D-F1029DBC0847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41CA2-2BA6-D678-7411-A690B12F16E7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766AE103-80DB-9630-5E1C-67EEE784408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73E08FED-6053-6E23-6E84-D6B44BCA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2606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58AAA-846D-AAF6-39F9-9C9B32878720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80A8-EC5A-2846-5F8D-549BC5A74FE0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B9B854CA-CB1B-B5DB-7C3D-DF46A04572B2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A5A54A-93FB-D808-2CB8-6B0626A58975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62EBA5-29A8-778F-3F6E-B87596939ECA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040E0-EE06-5009-67EC-3204E7B7D3DC}"/>
              </a:ext>
            </a:extLst>
          </p:cNvPr>
          <p:cNvGrpSpPr/>
          <p:nvPr/>
        </p:nvGrpSpPr>
        <p:grpSpPr>
          <a:xfrm>
            <a:off x="957943" y="1432851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1F57A-DDC8-7B31-C833-5C0EAD480A37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A3C554C6-B9AA-1655-C351-D30401F74328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1A85B22-BBA4-5488-1228-410EB6FC1423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636FAE-FFFB-5577-398A-7971D3E4AB6C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Máy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tính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có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gì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để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hoạt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động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FC79A9-86F1-1D90-F706-B607BCBC8666}"/>
                </a:ext>
              </a:extLst>
            </p:cNvPr>
            <p:cNvSpPr txBox="1"/>
            <p:nvPr/>
          </p:nvSpPr>
          <p:spPr>
            <a:xfrm>
              <a:off x="7582100" y="386255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A94535-E093-151F-9EC5-08DE8EBBB3D9}"/>
                </a:ext>
              </a:extLst>
            </p:cNvPr>
            <p:cNvSpPr txBox="1"/>
            <p:nvPr/>
          </p:nvSpPr>
          <p:spPr>
            <a:xfrm>
              <a:off x="7937328" y="3862851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D21231-BB2A-5CF4-7C16-04D4A18B5B29}"/>
                </a:ext>
              </a:extLst>
            </p:cNvPr>
            <p:cNvSpPr txBox="1"/>
            <p:nvPr/>
          </p:nvSpPr>
          <p:spPr>
            <a:xfrm>
              <a:off x="7582100" y="4077794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Lập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trình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6D62-B8E9-77AE-4F99-3A967ECB07C6}"/>
                </a:ext>
              </a:extLst>
            </p:cNvPr>
            <p:cNvSpPr txBox="1"/>
            <p:nvPr/>
          </p:nvSpPr>
          <p:spPr>
            <a:xfrm>
              <a:off x="7937328" y="4068077"/>
              <a:ext cx="264349" cy="1899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Cả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và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71702-9475-0307-B035-63E941597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Nhà 2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3FAE0D87-7D2B-9389-D025-698526AF47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52C0EA-5B9D-5849-16E1-5D64760200E7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8C182-0DCF-5DE2-944C-FD08C6B528B1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E4AD082-7E16-3C05-D5F8-030873578006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E8D194-78C9-5AD6-9B87-410BD3A7761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04EFFE6F-A373-351C-99AA-FA449548FF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53E8808B-60FE-FA88-AD67-640363781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284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đ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ư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ợc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lưu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trữ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ở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Bàn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phím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87903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6977" y="4153453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Chuột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023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6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Phát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biểu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nào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sau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đây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?</a:t>
              </a:r>
            </a:p>
            <a:p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24087" y="3920426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A.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16555" y="3922778"/>
              <a:ext cx="328074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B.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24087" y="4153453"/>
              <a:ext cx="385590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16555" y="4153453"/>
              <a:ext cx="312846" cy="165471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4422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85"/>
            <a:ext cx="9506700" cy="3928266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041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70372" y="3850005"/>
              <a:ext cx="325372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3286" y="3847484"/>
              <a:ext cx="306503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F8643-1F35-5529-8158-F14DCFA8871C}"/>
                </a:ext>
              </a:extLst>
            </p:cNvPr>
            <p:cNvSpPr txBox="1"/>
            <p:nvPr/>
          </p:nvSpPr>
          <p:spPr>
            <a:xfrm>
              <a:off x="7568424" y="4090417"/>
              <a:ext cx="352936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C.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gõ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phím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84CD88-A9EB-C059-5E83-7D5226001A93}"/>
                </a:ext>
              </a:extLst>
            </p:cNvPr>
            <p:cNvSpPr txBox="1"/>
            <p:nvPr/>
          </p:nvSpPr>
          <p:spPr>
            <a:xfrm>
              <a:off x="7943286" y="4092698"/>
              <a:ext cx="286115" cy="17772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D.</a:t>
              </a:r>
              <a:r>
                <a:rPr lang="vi-VN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4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2495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ADB027-55A3-E6A4-7EC9-3B4EDD846C3D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6498E0E-3256-4B37-B05F-2E80936C73E5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9" name="Rectangle: Folded Corner 8">
                <a:extLst>
                  <a:ext uri="{FF2B5EF4-FFF2-40B4-BE49-F238E27FC236}">
                    <a16:creationId xmlns:a16="http://schemas.microsoft.com/office/drawing/2014/main" id="{27FD81D0-E6E8-0706-7FB2-FF19E44FAB37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27BEC2-54A7-7EFB-46CA-E7DE892AF0FD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F8BB8-00F3-7C9F-82D6-9F7B42D7D117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487AE-16F6-9F2B-D8DD-6D32352D70F7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7489506" y="3541206"/>
            <a:chExt cx="789704" cy="7822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99A3EC-5C11-88F9-FFE3-DEE54257AF96}"/>
                </a:ext>
              </a:extLst>
            </p:cNvPr>
            <p:cNvGrpSpPr/>
            <p:nvPr/>
          </p:nvGrpSpPr>
          <p:grpSpPr>
            <a:xfrm>
              <a:off x="7489506" y="3541206"/>
              <a:ext cx="789704" cy="782211"/>
              <a:chOff x="9957465" y="3135855"/>
              <a:chExt cx="789704" cy="782211"/>
            </a:xfrm>
          </p:grpSpPr>
          <p:sp>
            <p:nvSpPr>
              <p:cNvPr id="18" name="Rectangle: Folded Corner 17">
                <a:extLst>
                  <a:ext uri="{FF2B5EF4-FFF2-40B4-BE49-F238E27FC236}">
                    <a16:creationId xmlns:a16="http://schemas.microsoft.com/office/drawing/2014/main" id="{BA12F96E-A96C-AF33-F460-53CF9B360F4A}"/>
                  </a:ext>
                </a:extLst>
              </p:cNvPr>
              <p:cNvSpPr/>
              <p:nvPr/>
            </p:nvSpPr>
            <p:spPr>
              <a:xfrm>
                <a:off x="9985168" y="3211484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ECD596-605C-C149-03F7-A3698822006F}"/>
                  </a:ext>
                </a:extLst>
              </p:cNvPr>
              <p:cNvSpPr/>
              <p:nvPr/>
            </p:nvSpPr>
            <p:spPr>
              <a:xfrm rot="19275679">
                <a:off x="9957465" y="3135855"/>
                <a:ext cx="80623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B8250-E8CC-77FE-C893-51A6EFC9ADB0}"/>
                </a:ext>
              </a:extLst>
            </p:cNvPr>
            <p:cNvSpPr txBox="1"/>
            <p:nvPr/>
          </p:nvSpPr>
          <p:spPr>
            <a:xfrm>
              <a:off x="7548184" y="3695393"/>
              <a:ext cx="714375" cy="189985"/>
            </a:xfrm>
            <a:prstGeom prst="rect">
              <a:avLst/>
            </a:prstGeom>
            <a:solidFill>
              <a:srgbClr val="75DAD4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Câu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hỏi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ra qua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2F1ED1-7A74-2BCD-1BA6-3B15E72CCD67}"/>
                </a:ext>
              </a:extLst>
            </p:cNvPr>
            <p:cNvSpPr txBox="1"/>
            <p:nvPr/>
          </p:nvSpPr>
          <p:spPr>
            <a:xfrm>
              <a:off x="7587903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mềm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8D7B5-4746-9B98-CB96-EA90D5ED9D2B}"/>
                </a:ext>
              </a:extLst>
            </p:cNvPr>
            <p:cNvSpPr txBox="1"/>
            <p:nvPr/>
          </p:nvSpPr>
          <p:spPr>
            <a:xfrm>
              <a:off x="7946977" y="3963936"/>
              <a:ext cx="264349" cy="104185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Phần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cứng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92B08B2-2EFB-6EB3-D901-FBE0A4852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21" name="Graphic 20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DFE4CEEB-3F18-31C3-D131-D113B66473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ADE317-4022-7B93-71E4-C85C872DB29D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3D3FE5-00CB-4846-6A6C-DA31268142D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50DB7C-C4DB-FFF8-57DD-1DA5ACB1BFB0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08BB81-D8D3-1EED-1035-A330E4120A44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6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id="{19DF733F-ADDB-DD9A-B495-EE1CCE49911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Graphic 26" descr="Stopwatch">
              <a:extLst>
                <a:ext uri="{FF2B5EF4-FFF2-40B4-BE49-F238E27FC236}">
                  <a16:creationId xmlns:a16="http://schemas.microsoft.com/office/drawing/2014/main" id="{C8091C30-27A8-A42B-C7C9-CA0646D1B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8188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id="{47849DF8-4BB9-6ABB-37D0-F6CEB4726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" y="-13199"/>
            <a:ext cx="12215464" cy="6871199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9BC94580-9F01-5E03-A9CB-07C7B6966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03B08B5-1D88-0E2F-B16D-E73D884F33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59070-60F4-B6E6-BC43-1353FDD60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3E374-EAAE-BF64-B55C-EC26FE1845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0B5E9-844A-4F60-6A4E-98179C2EE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522C9-3508-0FA5-7F52-C83B26DAAF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4BEF8E3-8DA4-0873-E9DE-495A6FEA82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B9F1ADBD-74B1-11B4-9276-8DAAB78636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C3FB022E-C25F-8566-306B-741C9C59E22E}"/>
              </a:ext>
            </a:extLst>
          </p:cNvPr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!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9D6096B8-D331-CD41-1042-8A417B1F3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  <a:extLst>
              <a:ext uri="{FF2B5EF4-FFF2-40B4-BE49-F238E27FC236}">
                <a16:creationId xmlns:a16="http://schemas.microsoft.com/office/drawing/2014/main" id="{23D08894-42B0-05C4-8DE0-B18505927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51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3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6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6429-C8E2-4161-A43E-500BBFE3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D940-D58A-469F-BF51-DF3128A4E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0353-9D3F-4771-86A4-BEC2D4B9D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9793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 09 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09  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 (Headings)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 (Headings)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006572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9400" y="2548231"/>
            <a:ext cx="9220199" cy="1886515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6" y="4814610"/>
            <a:ext cx="8999747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161BBA-F236-4373-AAB0-852212C69D9B}"/>
              </a:ext>
            </a:extLst>
          </p:cNvPr>
          <p:cNvSpPr/>
          <p:nvPr/>
        </p:nvSpPr>
        <p:spPr>
          <a:xfrm>
            <a:off x="4110499" y="2871832"/>
            <a:ext cx="763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Kể được tên một số thiết bị phần cứng và phần mềm đã biết.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51FF41-A7A0-42CA-B480-D68F6C7F443D}"/>
              </a:ext>
            </a:extLst>
          </p:cNvPr>
          <p:cNvSpPr/>
          <p:nvPr/>
        </p:nvSpPr>
        <p:spPr>
          <a:xfrm>
            <a:off x="3928452" y="5069242"/>
            <a:ext cx="7471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ví dụ cụ thể về một số thao tác không đúng sẽ gây ra lỗi</a:t>
            </a:r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cho phần cứng và phần mềm trong quá trình sử dụng máy tính.</a:t>
            </a:r>
            <a:r>
              <a:rPr lang="vi-VN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108F2-6585-4590-867D-58A03CD1AF79}"/>
              </a:ext>
            </a:extLst>
          </p:cNvPr>
          <p:cNvSpPr/>
          <p:nvPr/>
        </p:nvSpPr>
        <p:spPr>
          <a:xfrm>
            <a:off x="4090179" y="3378904"/>
            <a:ext cx="7521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Nêu được sơ lược về vai trò của phần cứng, phần mềm và mối quan</a:t>
            </a:r>
            <a:br>
              <a:rPr lang="vi-VN" sz="2000" b="1" dirty="0">
                <a:solidFill>
                  <a:srgbClr val="FF0000"/>
                </a:solidFill>
                <a:latin typeface="MyriadPro-Regular"/>
              </a:rPr>
            </a:br>
            <a:r>
              <a:rPr lang="vi-VN" sz="2000" b="1" dirty="0">
                <a:solidFill>
                  <a:srgbClr val="FF0000"/>
                </a:solidFill>
                <a:latin typeface="MyriadPro-Regular"/>
              </a:rPr>
              <a:t>hệ phụ thuộc lẫn nhau giữa chúng.</a:t>
            </a:r>
            <a:endParaRPr lang="en-US" sz="2000" b="1" dirty="0">
              <a:solidFill>
                <a:srgbClr val="FF0000"/>
              </a:solidFill>
              <a:latin typeface="MyriadPro-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200EE-F227-4CB9-AF6D-9B5931E4C05C}"/>
              </a:ext>
            </a:extLst>
          </p:cNvPr>
          <p:cNvSpPr/>
          <p:nvPr/>
        </p:nvSpPr>
        <p:spPr>
          <a:xfrm>
            <a:off x="5652986" y="2153146"/>
            <a:ext cx="3917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Sau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GB" sz="2400" b="1" baseline="300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9E169-6F6F-343F-DB34-61D6DFE7A6D7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32F06D-20A9-444C-A062-FAF7A0224E92}"/>
              </a:ext>
            </a:extLst>
          </p:cNvPr>
          <p:cNvGrpSpPr/>
          <p:nvPr/>
        </p:nvGrpSpPr>
        <p:grpSpPr>
          <a:xfrm>
            <a:off x="-180151" y="1970089"/>
            <a:ext cx="4134561" cy="2508169"/>
            <a:chOff x="301091" y="301982"/>
            <a:chExt cx="4134561" cy="25081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8C6FD2-D2CE-4AA8-99B6-960C27EC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27CDE5-D5D7-4175-81BB-4B05ABD1C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D442A0-1AAD-4181-83B1-70FD38A2F7BD}"/>
              </a:ext>
            </a:extLst>
          </p:cNvPr>
          <p:cNvGrpSpPr/>
          <p:nvPr/>
        </p:nvGrpSpPr>
        <p:grpSpPr>
          <a:xfrm>
            <a:off x="4258832" y="2280039"/>
            <a:ext cx="6618519" cy="2638955"/>
            <a:chOff x="1768766" y="4552258"/>
            <a:chExt cx="7300588" cy="2237383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211147E7-AFEF-4445-B875-1C47836945D6}"/>
                </a:ext>
              </a:extLst>
            </p:cNvPr>
            <p:cNvSpPr/>
            <p:nvPr/>
          </p:nvSpPr>
          <p:spPr>
            <a:xfrm>
              <a:off x="1768766" y="4644318"/>
              <a:ext cx="7212563" cy="2145323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41506E2-AA07-41F3-97C8-ED8CBF74041A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RoundRectCallout">
              <a:avLst>
                <a:gd name="adj1" fmla="val -57056"/>
                <a:gd name="adj2" fmla="val 4292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22DC94F-4EBC-4073-9081-DA2B3F8825E8}"/>
              </a:ext>
            </a:extLst>
          </p:cNvPr>
          <p:cNvSpPr/>
          <p:nvPr/>
        </p:nvSpPr>
        <p:spPr>
          <a:xfrm>
            <a:off x="4388464" y="2453975"/>
            <a:ext cx="6507108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mượn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bố.Tại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nhỉ</a:t>
            </a:r>
            <a:r>
              <a:rPr lang="en-US" alt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809329-9A1B-421F-8313-5FF7DD01310E}"/>
              </a:ext>
            </a:extLst>
          </p:cNvPr>
          <p:cNvGrpSpPr/>
          <p:nvPr/>
        </p:nvGrpSpPr>
        <p:grpSpPr>
          <a:xfrm>
            <a:off x="6286311" y="5044512"/>
            <a:ext cx="5248130" cy="1119687"/>
            <a:chOff x="1856791" y="4401655"/>
            <a:chExt cx="7212563" cy="229592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FE733906-1F63-4496-B11E-31FFD35F50D2}"/>
                </a:ext>
              </a:extLst>
            </p:cNvPr>
            <p:cNvSpPr/>
            <p:nvPr/>
          </p:nvSpPr>
          <p:spPr>
            <a:xfrm>
              <a:off x="1856791" y="4401655"/>
              <a:ext cx="7212563" cy="2145323"/>
            </a:xfrm>
            <a:prstGeom prst="wedgeEllipseCallout">
              <a:avLst>
                <a:gd name="adj1" fmla="val -10080"/>
                <a:gd name="adj2" fmla="val 1994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8958D715-D532-4000-92FC-591F83AA2026}"/>
                </a:ext>
              </a:extLst>
            </p:cNvPr>
            <p:cNvSpPr/>
            <p:nvPr/>
          </p:nvSpPr>
          <p:spPr>
            <a:xfrm>
              <a:off x="1856791" y="4552258"/>
              <a:ext cx="7212563" cy="2145323"/>
            </a:xfrm>
            <a:prstGeom prst="wedgeEllipseCallout">
              <a:avLst>
                <a:gd name="adj1" fmla="val -50463"/>
                <a:gd name="adj2" fmla="val 55913"/>
              </a:avLst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B21E2166-DEA1-4C6B-9926-2D69243A8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64078" y="5950157"/>
            <a:ext cx="731922" cy="520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810534-8A17-4DEE-A073-212D3854955C}"/>
              </a:ext>
            </a:extLst>
          </p:cNvPr>
          <p:cNvSpPr/>
          <p:nvPr/>
        </p:nvSpPr>
        <p:spPr>
          <a:xfrm>
            <a:off x="618627" y="2665678"/>
            <a:ext cx="353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Khởi  1">
            <a:extLst>
              <a:ext uri="{FF2B5EF4-FFF2-40B4-BE49-F238E27FC236}">
                <a16:creationId xmlns:a16="http://schemas.microsoft.com/office/drawing/2014/main" id="{D21691A6-CCC0-4284-B882-3BBB3089E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9601" b="-488"/>
          <a:stretch>
            <a:fillRect/>
          </a:stretch>
        </p:blipFill>
        <p:spPr>
          <a:xfrm flipH="1">
            <a:off x="2485955" y="4441610"/>
            <a:ext cx="1623206" cy="2028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C7CEB5-3510-46B5-A3A3-C6251BA57F90}"/>
              </a:ext>
            </a:extLst>
          </p:cNvPr>
          <p:cNvSpPr/>
          <p:nvPr/>
        </p:nvSpPr>
        <p:spPr>
          <a:xfrm>
            <a:off x="7029213" y="5453253"/>
            <a:ext cx="4174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7.40741E-7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0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E4EAC6-FC19-4F1E-9C53-BF25B05E57C6}"/>
              </a:ext>
            </a:extLst>
          </p:cNvPr>
          <p:cNvSpPr/>
          <p:nvPr/>
        </p:nvSpPr>
        <p:spPr>
          <a:xfrm>
            <a:off x="94134" y="2017752"/>
            <a:ext cx="7053612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ED3EB-F5AE-499B-9A50-58F5FA5F9799}"/>
              </a:ext>
            </a:extLst>
          </p:cNvPr>
          <p:cNvGrpSpPr/>
          <p:nvPr/>
        </p:nvGrpSpPr>
        <p:grpSpPr>
          <a:xfrm>
            <a:off x="304800" y="2415325"/>
            <a:ext cx="11582400" cy="1735297"/>
            <a:chOff x="522612" y="657957"/>
            <a:chExt cx="10962947" cy="31923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72C571-1282-4050-BA50-DBA0F19FE42E}"/>
                </a:ext>
              </a:extLst>
            </p:cNvPr>
            <p:cNvSpPr/>
            <p:nvPr/>
          </p:nvSpPr>
          <p:spPr>
            <a:xfrm>
              <a:off x="3589443" y="790293"/>
              <a:ext cx="7173355" cy="913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8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CAA194-B5FF-4449-B58B-1B2E15FC6D03}"/>
                </a:ext>
              </a:extLst>
            </p:cNvPr>
            <p:cNvSpPr/>
            <p:nvPr/>
          </p:nvSpPr>
          <p:spPr>
            <a:xfrm>
              <a:off x="522612" y="1036931"/>
              <a:ext cx="10962947" cy="281317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9D573D-AFE4-42CE-9E5A-C84770252BF2}"/>
                </a:ext>
              </a:extLst>
            </p:cNvPr>
            <p:cNvSpPr/>
            <p:nvPr/>
          </p:nvSpPr>
          <p:spPr>
            <a:xfrm>
              <a:off x="597260" y="1746738"/>
              <a:ext cx="10813651" cy="1780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6BC3D2-BAC9-4FEB-BC19-FC3D723EF914}"/>
                </a:ext>
              </a:extLst>
            </p:cNvPr>
            <p:cNvGrpSpPr/>
            <p:nvPr/>
          </p:nvGrpSpPr>
          <p:grpSpPr>
            <a:xfrm>
              <a:off x="548026" y="657957"/>
              <a:ext cx="2873302" cy="1235958"/>
              <a:chOff x="548026" y="657957"/>
              <a:chExt cx="2873302" cy="123595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5A2665A-D43D-4F91-8E8E-2283CAE4939C}"/>
                  </a:ext>
                </a:extLst>
              </p:cNvPr>
              <p:cNvGrpSpPr/>
              <p:nvPr/>
            </p:nvGrpSpPr>
            <p:grpSpPr>
              <a:xfrm>
                <a:off x="548026" y="969483"/>
                <a:ext cx="2347575" cy="787757"/>
                <a:chOff x="5931789" y="1278622"/>
                <a:chExt cx="2347575" cy="787757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09290368-B86E-4EAF-8CB9-EC7C03C87048}"/>
                    </a:ext>
                  </a:extLst>
                </p:cNvPr>
                <p:cNvSpPr/>
                <p:nvPr/>
              </p:nvSpPr>
              <p:spPr>
                <a:xfrm>
                  <a:off x="5981023" y="1404721"/>
                  <a:ext cx="2298341" cy="661658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76C8F7F-639B-4293-85C8-2C7A19A8DA5F}"/>
                    </a:ext>
                  </a:extLst>
                </p:cNvPr>
                <p:cNvSpPr/>
                <p:nvPr/>
              </p:nvSpPr>
              <p:spPr>
                <a:xfrm>
                  <a:off x="5931789" y="1278622"/>
                  <a:ext cx="2135017" cy="74182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121717E-4213-429B-A57C-6B6A0271B0B3}"/>
                  </a:ext>
                </a:extLst>
              </p:cNvPr>
              <p:cNvGrpSpPr/>
              <p:nvPr/>
            </p:nvGrpSpPr>
            <p:grpSpPr>
              <a:xfrm rot="20419193">
                <a:off x="2465863" y="900525"/>
                <a:ext cx="955465" cy="880803"/>
                <a:chOff x="8965122" y="279854"/>
                <a:chExt cx="3406128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1046AA61-96F4-4606-BDB6-A3FB825D17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id="{67DF6F9F-5C57-4691-A387-7398EB745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65122" y="329805"/>
                  <a:ext cx="2916628" cy="2768147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E0246F7-777B-4D7B-9165-EF393FBA67F6}"/>
                  </a:ext>
                </a:extLst>
              </p:cNvPr>
              <p:cNvSpPr/>
              <p:nvPr/>
            </p:nvSpPr>
            <p:spPr>
              <a:xfrm>
                <a:off x="2440411" y="657957"/>
                <a:ext cx="852542" cy="12359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67F219-3437-49BB-89B9-36F4020D8B1C}"/>
                </a:ext>
              </a:extLst>
            </p:cNvPr>
            <p:cNvSpPr/>
            <p:nvPr/>
          </p:nvSpPr>
          <p:spPr>
            <a:xfrm>
              <a:off x="1528714" y="3297180"/>
              <a:ext cx="9134572" cy="553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endParaRPr lang="vi-VN" sz="200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 descr="new">
            <a:extLst>
              <a:ext uri="{FF2B5EF4-FFF2-40B4-BE49-F238E27FC236}">
                <a16:creationId xmlns:a16="http://schemas.microsoft.com/office/drawing/2014/main" id="{E56CBFAE-5393-4B3C-B20C-D52B01AC3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1" y="4187198"/>
            <a:ext cx="6365054" cy="24898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63AFD9-4F96-4BCD-ACCA-AB9628BC3022}"/>
              </a:ext>
            </a:extLst>
          </p:cNvPr>
          <p:cNvSpPr/>
          <p:nvPr/>
        </p:nvSpPr>
        <p:spPr>
          <a:xfrm>
            <a:off x="6304373" y="431554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phím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C1535-B6DE-4EE3-B1BA-45A085DFA99B}"/>
              </a:ext>
            </a:extLst>
          </p:cNvPr>
          <p:cNvSpPr/>
          <p:nvPr/>
        </p:nvSpPr>
        <p:spPr>
          <a:xfrm>
            <a:off x="6301183" y="516552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4DED3-D750-E913-36D2-B933939422D7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891238-6435-48D1-B478-6DB7147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2209800"/>
            <a:ext cx="689218" cy="653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F3F01-C188-46F3-BC9F-7B293B44875E}"/>
              </a:ext>
            </a:extLst>
          </p:cNvPr>
          <p:cNvSpPr/>
          <p:nvPr/>
        </p:nvSpPr>
        <p:spPr>
          <a:xfrm>
            <a:off x="765418" y="2401407"/>
            <a:ext cx="1112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ra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ổ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in,.... )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.(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,...)</a:t>
            </a:r>
            <a:endParaRPr lang="en-US" sz="2000" b="1" dirty="0"/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FDDD8BC8-BE8D-402D-8416-FCF8D394AD3A}"/>
              </a:ext>
            </a:extLst>
          </p:cNvPr>
          <p:cNvSpPr txBox="1"/>
          <p:nvPr/>
        </p:nvSpPr>
        <p:spPr>
          <a:xfrm>
            <a:off x="228600" y="3724846"/>
            <a:ext cx="10299700" cy="154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ống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loa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của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chiếc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minh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cứng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trò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đồng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hồ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,....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thị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màn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hình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dưới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dạng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biểu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tượng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là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.,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thể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bổ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sung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hoặc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xóa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bớt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điện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thoại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hay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Chính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vậy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bố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phần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mềm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từ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điển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còn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trên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máy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mẹ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Minh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thì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không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có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7A174B-6EC7-4DC0-9968-737718A1C4D0}"/>
              </a:ext>
            </a:extLst>
          </p:cNvPr>
          <p:cNvSpPr/>
          <p:nvPr/>
        </p:nvSpPr>
        <p:spPr>
          <a:xfrm>
            <a:off x="1981200" y="5701279"/>
            <a:ext cx="9203690" cy="604499"/>
          </a:xfrm>
          <a:prstGeom prst="roundRect">
            <a:avLst/>
          </a:prstGeom>
          <a:solidFill>
            <a:srgbClr val="F2E9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B2825B-2209-45EA-B49E-D12CC2504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785" y="5292859"/>
            <a:ext cx="1061425" cy="4852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242607-0E2C-4DF7-A0EC-8F7FEE5499A4}"/>
              </a:ext>
            </a:extLst>
          </p:cNvPr>
          <p:cNvSpPr/>
          <p:nvPr/>
        </p:nvSpPr>
        <p:spPr>
          <a:xfrm>
            <a:off x="1981200" y="5688490"/>
            <a:ext cx="8832346" cy="48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altLang="vi-VN" sz="2400" b="1">
                <a:solidFill>
                  <a:srgbClr val="F03C69"/>
                </a:solidFill>
                <a:latin typeface="UTM Avo" panose="02040603050506020204"/>
                <a:cs typeface="Times New Roman" panose="02020603050405020304" pitchFamily="18" charset="0"/>
              </a:rPr>
              <a:t>Máy tính gồm phần cứng và phần mềm</a:t>
            </a:r>
            <a:r>
              <a:rPr lang="vi-VN" sz="2400" b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31E1CA-9FDC-6B2A-35E7-12FA9ADB8B4F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031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D3201-D1F4-4359-B430-412EE5772B9E}"/>
              </a:ext>
            </a:extLst>
          </p:cNvPr>
          <p:cNvSpPr/>
          <p:nvPr/>
        </p:nvSpPr>
        <p:spPr>
          <a:xfrm>
            <a:off x="926821" y="2169107"/>
            <a:ext cx="8314377" cy="610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B88DF-9F95-4C79-AC57-D26877972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88" y="2250247"/>
            <a:ext cx="771733" cy="759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23D242-B7AA-4AEC-82D2-1322AE9C0A1B}"/>
              </a:ext>
            </a:extLst>
          </p:cNvPr>
          <p:cNvSpPr/>
          <p:nvPr/>
        </p:nvSpPr>
        <p:spPr>
          <a:xfrm>
            <a:off x="1765795" y="2706825"/>
            <a:ext cx="6233243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467B5-6005-41D6-8035-11A32E7B6799}"/>
              </a:ext>
            </a:extLst>
          </p:cNvPr>
          <p:cNvSpPr/>
          <p:nvPr/>
        </p:nvSpPr>
        <p:spPr>
          <a:xfrm>
            <a:off x="1765794" y="3228361"/>
            <a:ext cx="6233243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F4C1E-1D7E-445D-A319-69AF93237ED1}"/>
              </a:ext>
            </a:extLst>
          </p:cNvPr>
          <p:cNvSpPr/>
          <p:nvPr/>
        </p:nvSpPr>
        <p:spPr>
          <a:xfrm>
            <a:off x="2517140" y="2210593"/>
            <a:ext cx="8644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B1AE127-F46F-4DCB-8D9D-47C6C40091F6}"/>
              </a:ext>
            </a:extLst>
          </p:cNvPr>
          <p:cNvSpPr/>
          <p:nvPr/>
        </p:nvSpPr>
        <p:spPr>
          <a:xfrm>
            <a:off x="1735314" y="3709042"/>
            <a:ext cx="7407791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683DDEB-09BF-4C5F-861B-C57D02DB57B5}"/>
              </a:ext>
            </a:extLst>
          </p:cNvPr>
          <p:cNvSpPr/>
          <p:nvPr/>
        </p:nvSpPr>
        <p:spPr>
          <a:xfrm>
            <a:off x="1735314" y="4191332"/>
            <a:ext cx="7189055" cy="53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5DB6AF9-9676-499E-8902-E585754B4F6F}"/>
              </a:ext>
            </a:extLst>
          </p:cNvPr>
          <p:cNvSpPr/>
          <p:nvPr/>
        </p:nvSpPr>
        <p:spPr>
          <a:xfrm>
            <a:off x="1735314" y="3859346"/>
            <a:ext cx="392790" cy="424784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45E38F-047B-4074-BA98-626C3EB6FFFB}"/>
              </a:ext>
            </a:extLst>
          </p:cNvPr>
          <p:cNvSpPr/>
          <p:nvPr/>
        </p:nvSpPr>
        <p:spPr>
          <a:xfrm>
            <a:off x="2897283" y="3114478"/>
            <a:ext cx="7883890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Word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PowerPoint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3ED5DC-2B4F-CAF1-3568-90A2ADED3499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463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4" grpId="0"/>
      <p:bldP spid="14" grpId="1"/>
      <p:bldP spid="15" grpId="0"/>
      <p:bldP spid="15" grpId="1"/>
      <p:bldP spid="16" grpId="0" animBg="1"/>
      <p:bldP spid="16" grpId="1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DDDA7-C2FA-4969-A98F-A2CAECAA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D51F9-6E23-4872-89DB-77262A5432DA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5E5C98A-BC04-4EA3-87DE-BF5162575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13E2C-5921-418D-B581-9C2B9452B595}"/>
              </a:ext>
            </a:extLst>
          </p:cNvPr>
          <p:cNvSpPr/>
          <p:nvPr/>
        </p:nvSpPr>
        <p:spPr>
          <a:xfrm>
            <a:off x="5080" y="1964464"/>
            <a:ext cx="715772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mềm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AB6F8B2-21FA-4ECE-A7A6-C69AA54F8F7E}"/>
              </a:ext>
            </a:extLst>
          </p:cNvPr>
          <p:cNvGrpSpPr/>
          <p:nvPr/>
        </p:nvGrpSpPr>
        <p:grpSpPr>
          <a:xfrm>
            <a:off x="111880" y="2470533"/>
            <a:ext cx="11953606" cy="4206544"/>
            <a:chOff x="504970" y="790022"/>
            <a:chExt cx="10980589" cy="30600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DAEC18-971E-4E71-9A94-A010D732CECA}"/>
                </a:ext>
              </a:extLst>
            </p:cNvPr>
            <p:cNvSpPr/>
            <p:nvPr/>
          </p:nvSpPr>
          <p:spPr>
            <a:xfrm>
              <a:off x="3331930" y="790022"/>
              <a:ext cx="7394147" cy="331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Ống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 </a:t>
              </a:r>
              <a:endParaRPr lang="vi-VN" sz="24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EBA478-2245-4E4E-A05E-7FD224818B90}"/>
                </a:ext>
              </a:extLst>
            </p:cNvPr>
            <p:cNvSpPr/>
            <p:nvPr/>
          </p:nvSpPr>
          <p:spPr>
            <a:xfrm>
              <a:off x="522612" y="884575"/>
              <a:ext cx="10962947" cy="2965528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C71D7E-DEDB-486A-B869-B7A02D9B55C2}"/>
                </a:ext>
              </a:extLst>
            </p:cNvPr>
            <p:cNvSpPr/>
            <p:nvPr/>
          </p:nvSpPr>
          <p:spPr>
            <a:xfrm>
              <a:off x="3276599" y="1085512"/>
              <a:ext cx="7155846" cy="1319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42900">
                <a:lnSpc>
                  <a:spcPct val="150000"/>
                </a:lnSpc>
              </a:pP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000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: 	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AC3112-8054-4F8C-A49B-2491EAC37880}"/>
                </a:ext>
              </a:extLst>
            </p:cNvPr>
            <p:cNvGrpSpPr/>
            <p:nvPr/>
          </p:nvGrpSpPr>
          <p:grpSpPr>
            <a:xfrm>
              <a:off x="504970" y="795279"/>
              <a:ext cx="6143659" cy="2259813"/>
              <a:chOff x="504970" y="795279"/>
              <a:chExt cx="6143659" cy="225981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2C56757-B78F-49AE-8A08-467112BA54C7}"/>
                  </a:ext>
                </a:extLst>
              </p:cNvPr>
              <p:cNvGrpSpPr/>
              <p:nvPr/>
            </p:nvGrpSpPr>
            <p:grpSpPr>
              <a:xfrm>
                <a:off x="504970" y="807159"/>
                <a:ext cx="2660872" cy="1427992"/>
                <a:chOff x="5888733" y="1116298"/>
                <a:chExt cx="2660872" cy="1427992"/>
              </a:xfrm>
            </p:grpSpPr>
            <p:sp>
              <p:nvSpPr>
                <p:cNvPr id="19" name="Rectangle: Top Corners Rounded 18">
                  <a:extLst>
                    <a:ext uri="{FF2B5EF4-FFF2-40B4-BE49-F238E27FC236}">
                      <a16:creationId xmlns:a16="http://schemas.microsoft.com/office/drawing/2014/main" id="{C2FE3621-5E30-4CE0-90F2-BB2FB854531C}"/>
                    </a:ext>
                  </a:extLst>
                </p:cNvPr>
                <p:cNvSpPr/>
                <p:nvPr/>
              </p:nvSpPr>
              <p:spPr>
                <a:xfrm>
                  <a:off x="5971433" y="1193219"/>
                  <a:ext cx="2578172" cy="392532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4606526-DE09-4C54-83E8-0D55644C7A18}"/>
                    </a:ext>
                  </a:extLst>
                </p:cNvPr>
                <p:cNvSpPr/>
                <p:nvPr/>
              </p:nvSpPr>
              <p:spPr>
                <a:xfrm>
                  <a:off x="5888733" y="1116298"/>
                  <a:ext cx="2268934" cy="1427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 dirty="0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883029B-31F9-4A89-99E7-D17BF6473CE0}"/>
                  </a:ext>
                </a:extLst>
              </p:cNvPr>
              <p:cNvGrpSpPr/>
              <p:nvPr/>
            </p:nvGrpSpPr>
            <p:grpSpPr>
              <a:xfrm rot="20419193">
                <a:off x="2562486" y="795279"/>
                <a:ext cx="664837" cy="618927"/>
                <a:chOff x="9603279" y="-114929"/>
                <a:chExt cx="2370075" cy="2265617"/>
              </a:xfrm>
            </p:grpSpPr>
            <p:pic>
              <p:nvPicPr>
                <p:cNvPr id="17" name="Picture 5">
                  <a:extLst>
                    <a:ext uri="{FF2B5EF4-FFF2-40B4-BE49-F238E27FC236}">
                      <a16:creationId xmlns:a16="http://schemas.microsoft.com/office/drawing/2014/main" id="{51DFB35E-AB9D-4388-B73B-E6842099E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603279" y="-114929"/>
                  <a:ext cx="2370075" cy="2265617"/>
                </a:xfrm>
                <a:prstGeom prst="rect">
                  <a:avLst/>
                </a:prstGeom>
              </p:spPr>
            </p:pic>
            <p:pic>
              <p:nvPicPr>
                <p:cNvPr id="18" name="Picture 6">
                  <a:extLst>
                    <a:ext uri="{FF2B5EF4-FFF2-40B4-BE49-F238E27FC236}">
                      <a16:creationId xmlns:a16="http://schemas.microsoft.com/office/drawing/2014/main" id="{9969585B-04FB-447F-9DD1-8030102B2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785374" y="47404"/>
                  <a:ext cx="2175665" cy="1589776"/>
                </a:xfrm>
                <a:prstGeom prst="rect">
                  <a:avLst/>
                </a:prstGeom>
              </p:spPr>
            </p:pic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B6EB7FD-CA65-4B36-9C4D-1F1F84B2D2F2}"/>
                  </a:ext>
                </a:extLst>
              </p:cNvPr>
              <p:cNvSpPr/>
              <p:nvPr/>
            </p:nvSpPr>
            <p:spPr>
              <a:xfrm>
                <a:off x="6061873" y="2676429"/>
                <a:ext cx="586756" cy="37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Rectangle 5">
            <a:extLst>
              <a:ext uri="{FF2B5EF4-FFF2-40B4-BE49-F238E27FC236}">
                <a16:creationId xmlns:a16="http://schemas.microsoft.com/office/drawing/2014/main" id="{722E8F65-51BB-48A4-AF37-1A45FAD670FC}"/>
              </a:ext>
            </a:extLst>
          </p:cNvPr>
          <p:cNvSpPr/>
          <p:nvPr/>
        </p:nvSpPr>
        <p:spPr>
          <a:xfrm>
            <a:off x="3769400" y="1883912"/>
            <a:ext cx="587806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2" name="Picture 21" descr="new">
            <a:extLst>
              <a:ext uri="{FF2B5EF4-FFF2-40B4-BE49-F238E27FC236}">
                <a16:creationId xmlns:a16="http://schemas.microsoft.com/office/drawing/2014/main" id="{F2063BBA-260F-4D78-8E3C-8F2FB5E7C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938" y="2945400"/>
            <a:ext cx="3063875" cy="1130994"/>
          </a:xfrm>
          <a:prstGeom prst="rect">
            <a:avLst/>
          </a:prstGeom>
        </p:spPr>
      </p:pic>
      <p:sp>
        <p:nvSpPr>
          <p:cNvPr id="23" name="Text Box 22">
            <a:extLst>
              <a:ext uri="{FF2B5EF4-FFF2-40B4-BE49-F238E27FC236}">
                <a16:creationId xmlns:a16="http://schemas.microsoft.com/office/drawing/2014/main" id="{A86EC18F-31A5-4492-BFEB-A2C7262E5DFE}"/>
              </a:ext>
            </a:extLst>
          </p:cNvPr>
          <p:cNvSpPr txBox="1"/>
          <p:nvPr/>
        </p:nvSpPr>
        <p:spPr>
          <a:xfrm>
            <a:off x="9092416" y="4077436"/>
            <a:ext cx="194720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vi-VN" b="1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vi-VN" b="1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1: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Chụp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thoại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altLang="vi-VN" dirty="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dirty="0" err="1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minh</a:t>
            </a:r>
            <a:endParaRPr lang="en-US" dirty="0"/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0D26862B-69AD-4CEA-8DCD-76D86A7C7DFE}"/>
              </a:ext>
            </a:extLst>
          </p:cNvPr>
          <p:cNvSpPr txBox="1"/>
          <p:nvPr/>
        </p:nvSpPr>
        <p:spPr>
          <a:xfrm>
            <a:off x="207663" y="3624878"/>
            <a:ext cx="63704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1</a:t>
            </a:r>
            <a:r>
              <a:rPr lang="en-US" sz="2400" dirty="0">
                <a:latin typeface="UTM Avo" panose="02040603050506020204"/>
              </a:rPr>
              <a:t>.Ghép </a:t>
            </a:r>
            <a:r>
              <a:rPr lang="en-US" sz="2400" dirty="0" err="1">
                <a:latin typeface="UTM Avo" panose="02040603050506020204"/>
              </a:rPr>
              <a:t>mục</a:t>
            </a:r>
            <a:r>
              <a:rPr lang="en-US" sz="2400" dirty="0">
                <a:latin typeface="UTM Avo" panose="02040603050506020204"/>
              </a:rPr>
              <a:t> ở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A </a:t>
            </a:r>
            <a:r>
              <a:rPr lang="en-US" sz="2400" dirty="0" err="1">
                <a:latin typeface="UTM Avo" panose="02040603050506020204"/>
              </a:rPr>
              <a:t>vào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cột</a:t>
            </a:r>
            <a:r>
              <a:rPr lang="en-US" sz="2400" dirty="0">
                <a:latin typeface="UTM Avo" panose="02040603050506020204"/>
              </a:rPr>
              <a:t> B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cho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phù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hợp</a:t>
            </a:r>
            <a:r>
              <a:rPr lang="en-US" sz="2400" dirty="0">
                <a:latin typeface="UTM Avo" panose="02040603050506020204"/>
              </a:rPr>
              <a:t>: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B7AAAD0-23A4-40B1-9E7C-AD9E113DE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88004"/>
              </p:ext>
            </p:extLst>
          </p:nvPr>
        </p:nvGraphicFramePr>
        <p:xfrm>
          <a:off x="530157" y="4114155"/>
          <a:ext cx="550065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1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UTM Avo" panose="02040603050506020204"/>
                        </a:rPr>
                        <a:t>B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1) Ống kính điện thoại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a) Phần mềm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9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UTM Avo" panose="02040603050506020204"/>
                        </a:rPr>
                        <a:t>2) Ứng dụng chụp ảnh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latin typeface="UTM Avo" panose="02040603050506020204"/>
                        </a:rPr>
                        <a:t>b) </a:t>
                      </a:r>
                      <a:r>
                        <a:rPr lang="en-US" dirty="0" err="1">
                          <a:latin typeface="UTM Avo" panose="02040603050506020204"/>
                        </a:rPr>
                        <a:t>Phần</a:t>
                      </a:r>
                      <a:r>
                        <a:rPr lang="en-US" dirty="0">
                          <a:latin typeface="UTM Avo" panose="02040603050506020204"/>
                        </a:rPr>
                        <a:t> </a:t>
                      </a:r>
                      <a:r>
                        <a:rPr lang="en-US" dirty="0" err="1">
                          <a:latin typeface="UTM Avo" panose="02040603050506020204"/>
                        </a:rPr>
                        <a:t>cứng</a:t>
                      </a:r>
                      <a:endParaRPr lang="en-US" dirty="0">
                        <a:latin typeface="UTM Avo" panose="02040603050506020204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Text Box 25">
            <a:extLst>
              <a:ext uri="{FF2B5EF4-FFF2-40B4-BE49-F238E27FC236}">
                <a16:creationId xmlns:a16="http://schemas.microsoft.com/office/drawing/2014/main" id="{0E58A150-01D5-47E9-8FFE-0DE29463C672}"/>
              </a:ext>
            </a:extLst>
          </p:cNvPr>
          <p:cNvSpPr txBox="1"/>
          <p:nvPr/>
        </p:nvSpPr>
        <p:spPr>
          <a:xfrm>
            <a:off x="237828" y="3624713"/>
            <a:ext cx="669222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UTM Avo" panose="02040603050506020204"/>
              </a:rPr>
              <a:t>2.</a:t>
            </a:r>
            <a:r>
              <a:rPr lang="en-US" sz="2400" dirty="0">
                <a:latin typeface="UTM Avo" panose="02040603050506020204"/>
              </a:rPr>
              <a:t>Nếu </a:t>
            </a:r>
            <a:r>
              <a:rPr lang="en-US" sz="2400" dirty="0" err="1">
                <a:latin typeface="UTM Avo" panose="02040603050506020204"/>
              </a:rPr>
              <a:t>thiếu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ống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kính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hoặc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ứng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dụng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thì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máy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còn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chụp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được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không</a:t>
            </a:r>
            <a:r>
              <a:rPr lang="en-US" sz="2400" dirty="0">
                <a:latin typeface="UTM Avo" panose="02040603050506020204"/>
              </a:rPr>
              <a:t>? </a:t>
            </a:r>
            <a:r>
              <a:rPr lang="en-US" sz="2400" dirty="0" err="1">
                <a:latin typeface="UTM Avo" panose="02040603050506020204"/>
              </a:rPr>
              <a:t>Tại</a:t>
            </a:r>
            <a:r>
              <a:rPr lang="en-US" sz="2400" dirty="0">
                <a:latin typeface="UTM Avo" panose="02040603050506020204"/>
              </a:rPr>
              <a:t> </a:t>
            </a:r>
            <a:r>
              <a:rPr lang="en-US" sz="2400" dirty="0" err="1">
                <a:latin typeface="UTM Avo" panose="02040603050506020204"/>
              </a:rPr>
              <a:t>sao</a:t>
            </a:r>
            <a:r>
              <a:rPr lang="en-US" sz="2400" dirty="0">
                <a:latin typeface="UTM Avo" panose="02040603050506020204"/>
              </a:rPr>
              <a:t>?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B91ABC5F-5953-43FC-AC07-53F792AECD9F}"/>
              </a:ext>
            </a:extLst>
          </p:cNvPr>
          <p:cNvSpPr/>
          <p:nvPr/>
        </p:nvSpPr>
        <p:spPr>
          <a:xfrm>
            <a:off x="2542800" y="2454575"/>
            <a:ext cx="587807" cy="67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altLang="vi-VN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11118E-B8C3-47EF-A7B8-CB9FBD26AF57}"/>
              </a:ext>
            </a:extLst>
          </p:cNvPr>
          <p:cNvSpPr/>
          <p:nvPr/>
        </p:nvSpPr>
        <p:spPr>
          <a:xfrm>
            <a:off x="1346875" y="4316130"/>
            <a:ext cx="6928080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154CFE-EDAC-4DFB-A428-439893282542}"/>
              </a:ext>
            </a:extLst>
          </p:cNvPr>
          <p:cNvCxnSpPr/>
          <p:nvPr/>
        </p:nvCxnSpPr>
        <p:spPr>
          <a:xfrm>
            <a:off x="3008539" y="4800600"/>
            <a:ext cx="1030061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E285D0-191C-43E9-8EF5-B30FA9F54A37}"/>
              </a:ext>
            </a:extLst>
          </p:cNvPr>
          <p:cNvCxnSpPr>
            <a:cxnSpLocks/>
          </p:cNvCxnSpPr>
          <p:nvPr/>
        </p:nvCxnSpPr>
        <p:spPr>
          <a:xfrm flipV="1">
            <a:off x="2998419" y="4792567"/>
            <a:ext cx="1040181" cy="312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C41E813-3FAB-4DFB-8DF9-3A29A29BD578}"/>
              </a:ext>
            </a:extLst>
          </p:cNvPr>
          <p:cNvSpPr/>
          <p:nvPr/>
        </p:nvSpPr>
        <p:spPr>
          <a:xfrm>
            <a:off x="764391" y="4737849"/>
            <a:ext cx="468206" cy="198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61BC92-7A74-1028-DFF6-AACD61C17BCD}"/>
              </a:ext>
            </a:extLst>
          </p:cNvPr>
          <p:cNvSpPr/>
          <p:nvPr/>
        </p:nvSpPr>
        <p:spPr>
          <a:xfrm>
            <a:off x="1661346" y="1273385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7438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ldLvl="0" animBg="1"/>
      <p:bldP spid="23" grpId="0"/>
      <p:bldP spid="24" grpId="0"/>
      <p:bldP spid="24" grpId="1"/>
      <p:bldP spid="26" grpId="0"/>
      <p:bldP spid="27" grpId="0" bldLvl="0" animBg="1"/>
      <p:bldP spid="2" grpId="0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12519</TotalTime>
  <Words>1384</Words>
  <Application>Microsoft Office PowerPoint</Application>
  <PresentationFormat>Widescreen</PresentationFormat>
  <Paragraphs>149</Paragraphs>
  <Slides>20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Roboto</vt:lpstr>
      <vt:lpstr>SVN-SAF</vt:lpstr>
      <vt:lpstr>Times New Roman</vt:lpstr>
      <vt:lpstr>UTM Bienvenue</vt:lpstr>
      <vt:lpstr>Open Sans Extrabold</vt:lpstr>
      <vt:lpstr>UTM HelvetIns</vt:lpstr>
      <vt:lpstr>Calibri</vt:lpstr>
      <vt:lpstr>Times New Roman (Headings)</vt:lpstr>
      <vt:lpstr>UTM Avo</vt:lpstr>
      <vt:lpstr>MyriadPro-Regular</vt:lpstr>
      <vt:lpstr>Arial</vt:lpstr>
      <vt:lpstr>SVN-Androgyne</vt:lpstr>
      <vt:lpstr>orange juice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CNTT Trường TH An Thái</cp:lastModifiedBy>
  <cp:revision>1285</cp:revision>
  <dcterms:created xsi:type="dcterms:W3CDTF">2021-09-19T04:33:01Z</dcterms:created>
  <dcterms:modified xsi:type="dcterms:W3CDTF">2024-09-11T09:06:59Z</dcterms:modified>
  <cp:category>9Slide.vn</cp:category>
</cp:coreProperties>
</file>