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5" r:id="rId3"/>
  </p:sldMasterIdLst>
  <p:notesMasterIdLst>
    <p:notesMasterId r:id="rId49"/>
  </p:notesMasterIdLst>
  <p:sldIdLst>
    <p:sldId id="563" r:id="rId4"/>
    <p:sldId id="298" r:id="rId5"/>
    <p:sldId id="566" r:id="rId6"/>
    <p:sldId id="3064" r:id="rId7"/>
    <p:sldId id="3051" r:id="rId8"/>
    <p:sldId id="3075" r:id="rId9"/>
    <p:sldId id="3052" r:id="rId10"/>
    <p:sldId id="3055" r:id="rId11"/>
    <p:sldId id="3076" r:id="rId12"/>
    <p:sldId id="3077" r:id="rId13"/>
    <p:sldId id="3078" r:id="rId14"/>
    <p:sldId id="3079" r:id="rId15"/>
    <p:sldId id="3080" r:id="rId16"/>
    <p:sldId id="3081" r:id="rId17"/>
    <p:sldId id="282" r:id="rId18"/>
    <p:sldId id="258" r:id="rId19"/>
    <p:sldId id="3093" r:id="rId20"/>
    <p:sldId id="257" r:id="rId21"/>
    <p:sldId id="3082" r:id="rId22"/>
    <p:sldId id="3060" r:id="rId23"/>
    <p:sldId id="3094" r:id="rId24"/>
    <p:sldId id="3083" r:id="rId25"/>
    <p:sldId id="3067" r:id="rId26"/>
    <p:sldId id="3068" r:id="rId27"/>
    <p:sldId id="3084" r:id="rId28"/>
    <p:sldId id="3086" r:id="rId29"/>
    <p:sldId id="3085" r:id="rId30"/>
    <p:sldId id="312" r:id="rId31"/>
    <p:sldId id="309" r:id="rId32"/>
    <p:sldId id="310" r:id="rId33"/>
    <p:sldId id="311" r:id="rId34"/>
    <p:sldId id="3095" r:id="rId35"/>
    <p:sldId id="3087" r:id="rId36"/>
    <p:sldId id="283" r:id="rId37"/>
    <p:sldId id="3096" r:id="rId38"/>
    <p:sldId id="3097" r:id="rId39"/>
    <p:sldId id="3089" r:id="rId40"/>
    <p:sldId id="3090" r:id="rId41"/>
    <p:sldId id="3091" r:id="rId42"/>
    <p:sldId id="3070" r:id="rId43"/>
    <p:sldId id="264" r:id="rId44"/>
    <p:sldId id="265" r:id="rId45"/>
    <p:sldId id="3098" r:id="rId46"/>
    <p:sldId id="260" r:id="rId47"/>
    <p:sldId id="601" r:id="rId48"/>
  </p:sldIdLst>
  <p:sldSz cx="12192000" cy="6858000"/>
  <p:notesSz cx="6858000" cy="9144000"/>
  <p:embeddedFontLst>
    <p:embeddedFont>
      <p:font typeface="等线" panose="02010600030101010101" pitchFamily="2" charset="-122"/>
      <p:regular r:id="rId50"/>
      <p:bold r:id="rId51"/>
    </p:embeddedFont>
    <p:embeddedFont>
      <p:font typeface=".VnArial" panose="020B7200000000000000" pitchFamily="34" charset="0"/>
      <p:regular r:id="rId52"/>
      <p:bold r:id="rId53"/>
      <p:italic r:id="rId54"/>
      <p:boldItalic r:id="rId55"/>
    </p:embeddedFont>
    <p:embeddedFont>
      <p:font typeface=".VnTime" panose="020B7200000000000000" pitchFamily="34" charset="0"/>
      <p:regular r:id="rId56"/>
      <p:bold r:id="rId57"/>
      <p:italic r:id="rId58"/>
      <p:boldItalic r:id="rId59"/>
    </p:embeddedFont>
    <p:embeddedFont>
      <p:font typeface="Franklin Gothic Book" panose="020B0503020102020204" pitchFamily="34" charset="0"/>
      <p:regular r:id="rId60"/>
      <p:italic r:id="rId61"/>
    </p:embeddedFont>
    <p:embeddedFont>
      <p:font typeface="iCiel Cadena" panose="02000503000000020004" charset="0"/>
      <p:bold r:id="rId62"/>
    </p:embeddedFont>
    <p:embeddedFont>
      <p:font typeface="Open Sans Extrabold" panose="020B0906030804020204" pitchFamily="34" charset="0"/>
      <p:bold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  <p:embeddedFont>
      <p:font typeface="Segoe Print" panose="02000600000000000000" pitchFamily="2" charset="0"/>
      <p:regular r:id="rId69"/>
      <p:bold r:id="rId70"/>
    </p:embeddedFont>
  </p:embeddedFontLst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FB2"/>
    <a:srgbClr val="FBAB1B"/>
    <a:srgbClr val="F44646"/>
    <a:srgbClr val="616161"/>
    <a:srgbClr val="FEC63B"/>
    <a:srgbClr val="312552"/>
    <a:srgbClr val="1D1D1D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82055" autoAdjust="0"/>
  </p:normalViewPr>
  <p:slideViewPr>
    <p:cSldViewPr>
      <p:cViewPr varScale="1">
        <p:scale>
          <a:sx n="66" d="100"/>
          <a:sy n="66" d="100"/>
        </p:scale>
        <p:origin x="48" y="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" Type="http://schemas.openxmlformats.org/officeDocument/2006/relationships/slide" Target="slides/slide4.xml"/><Relationship Id="rId71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EDB-4ED3-AC4E-A5980A49535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EDB-4ED3-AC4E-A5980A49535C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1E-4282-AB81-5225720983D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EDB-4ED3-AC4E-A5980A49535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EDB-4ED3-AC4E-A5980A49535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EDB-4ED3-AC4E-A5980A49535C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E-4282-AB81-522572098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3BA3D-485A-4174-B3CB-3536B3B0FB9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9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05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46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775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407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5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5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C0CDE-8A57-4DF1-B07E-F59E6A5B5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FFF9B-2BF8-435B-ACD0-434046D14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4A049-3CC5-49CF-924F-DBA4BB4D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8A3B5-B843-495C-8574-AD6145807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C0B6A-F062-4AD8-81A3-83C2AA3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68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36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1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7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99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C53B-5A8C-4D13-859B-37D37CB6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C22B1-7803-416D-AC0E-B2A691955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DC3D2-F0FE-4829-8F6B-4E922FE54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5779C-E2D7-4CB8-A5A9-BE13FB79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48C42-3DBB-4AFA-9A33-0A002FF80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06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0CF3-BE94-4C1E-9FF3-3CE7389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B6AC1-EF56-4EE2-8AF2-8C7B4E744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86473-A795-4FA0-A8C7-78B8C3CFA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DA076-852E-42B3-9FC8-56F14D8AE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207E5-E5F8-449A-A9F9-410EA599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E8DDE-C303-414A-B1B3-E967A3CE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89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E339-AA2D-45AF-A2E8-666B86EE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D74DF-F41A-4091-B32F-59EB79982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2B1E4-3147-415A-965F-70A1356D3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06E4A-11B3-4C97-AE77-EF4B26C7F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166BD-30AD-4FA9-8CB1-F09F61C7D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8F8F1-48B6-4819-B073-A3268DBE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BBDFB-6A53-4E2D-B2BA-034FEDCA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2A024-7231-4EDC-A5E6-1DBE50D2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80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F0F4-CEC4-46E8-800A-C5E1CF07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C6604-8CC3-4234-A6BB-94EEB2DF7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2B8A9-48CA-4BF5-B5FD-CF1D8C4E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2F4DC8-C504-4DC7-A3CC-F16009DD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65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63F98-2E58-4ABA-B664-DBD18A88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87832-BBE0-4F78-85DF-B86CFFD1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E7E22-F747-4855-A9BE-6F26F314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00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7F8D-A16C-4454-8014-8C73B9DB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BC233-81A7-4907-8407-4EDAD0C4A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DA2AB-FAF4-4A35-8876-D38B74C69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B2DD8-AFCD-475C-9AD6-F21F2727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7B96A-82D4-43B2-BA17-7095EBA2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9850E-501A-4E36-ADC4-B696A7E2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44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B024-F4D8-43D6-836F-BC9159D4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6B922-8646-4A7D-927D-E55569BBD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DD8F-01C8-4800-B83A-D15D8BA90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22EC1-8237-46A8-AD0C-6B456DE24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AAA6B-A310-4785-9FE3-B4022559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227F2-D54B-42C5-B2DC-5658ACA0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5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9AF6D-617C-4C0A-A610-11BB5901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48B3C-E937-4844-9D83-1B71EB34E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E2727-0E60-4A1C-A6B6-1852CF71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9A1A7-CA58-4C69-A227-A374D5FC8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0EAF6-7897-4E99-AF25-078679A3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2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888BE-69AB-4A5B-A126-465CDD0AD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3E743-A09D-4CE8-984B-D376AFDCD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67265-EC7F-4FEF-8445-619EDA9E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E467D-6906-430F-B8CC-8FA72A20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B690A-DEB0-4D20-9568-313A33D9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44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5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93573"/>
      </p:ext>
    </p:extLst>
  </p:cSld>
  <p:clrMapOvr>
    <a:masterClrMapping/>
  </p:clrMapOvr>
  <p:transition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00FE463-7506-92FA-9777-8A9E9255B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  <p:sldLayoutId id="2147483819" r:id="rId14"/>
    <p:sldLayoutId id="2147483823" r:id="rId15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1B6CA66-3549-6D20-D263-7D695B8F4A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CA359-CF71-49C8-A774-86B060DD3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7F7F0-F6AA-44BD-9DCD-9051B71B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A88D9-CC99-437B-BB5C-4FABEE6F3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96353-1F47-4B23-B515-28D601263D58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B8D8F-2946-4FB3-BFC0-54890F20B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3E1DA-CA60-4BB6-8286-99DC926E7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8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07346E4-E23D-5E13-53AA-9E281BED4D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8509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21" r:id="rId4"/>
    <p:sldLayoutId id="214748382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microsoft.com/office/2007/relationships/media" Target="../media/media1.mp3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69.png"/><Relationship Id="rId5" Type="http://schemas.openxmlformats.org/officeDocument/2006/relationships/image" Target="../media/image1.png"/><Relationship Id="rId15" Type="http://schemas.openxmlformats.org/officeDocument/2006/relationships/image" Target="../media/image61.png"/><Relationship Id="rId23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4.wav"/><Relationship Id="rId11" Type="http://schemas.openxmlformats.org/officeDocument/2006/relationships/image" Target="../media/image74.png"/><Relationship Id="rId5" Type="http://schemas.openxmlformats.org/officeDocument/2006/relationships/audio" Target="../media/audio3.wav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9.png"/><Relationship Id="rId4" Type="http://schemas.openxmlformats.org/officeDocument/2006/relationships/audio" Target="../media/audio4.wav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microsoft.com/office/2007/relationships/media" Target="../media/media3.mp3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69.png"/><Relationship Id="rId10" Type="http://schemas.openxmlformats.org/officeDocument/2006/relationships/image" Target="../media/image83.png"/><Relationship Id="rId4" Type="http://schemas.openxmlformats.org/officeDocument/2006/relationships/audio" Target="../media/media3.mp3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gif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gif"/><Relationship Id="rId4" Type="http://schemas.openxmlformats.org/officeDocument/2006/relationships/audio" Target="../media/audio7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microsoft.com/office/2007/relationships/media" Target="../media/media3.mp3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9.png"/><Relationship Id="rId10" Type="http://schemas.openxmlformats.org/officeDocument/2006/relationships/image" Target="../media/image83.png"/><Relationship Id="rId4" Type="http://schemas.openxmlformats.org/officeDocument/2006/relationships/audio" Target="../media/media3.mp3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11" Type="http://schemas.openxmlformats.org/officeDocument/2006/relationships/image" Target="../media/image74.png"/><Relationship Id="rId5" Type="http://schemas.openxmlformats.org/officeDocument/2006/relationships/audio" Target="../media/audio3.wav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9.png"/><Relationship Id="rId4" Type="http://schemas.openxmlformats.org/officeDocument/2006/relationships/audio" Target="../media/audio4.wav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11" Type="http://schemas.openxmlformats.org/officeDocument/2006/relationships/image" Target="../media/image74.png"/><Relationship Id="rId5" Type="http://schemas.openxmlformats.org/officeDocument/2006/relationships/audio" Target="../media/audio3.wav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7.png"/><Relationship Id="rId7" Type="http://schemas.openxmlformats.org/officeDocument/2006/relationships/slide" Target="slide4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image" Target="../media/image108.png"/><Relationship Id="rId10" Type="http://schemas.openxmlformats.org/officeDocument/2006/relationships/image" Target="../media/image109.png"/><Relationship Id="rId4" Type="http://schemas.openxmlformats.org/officeDocument/2006/relationships/chart" Target="../charts/chart1.xml"/><Relationship Id="rId9" Type="http://schemas.openxmlformats.org/officeDocument/2006/relationships/slide" Target="slide4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0.png"/><Relationship Id="rId5" Type="http://schemas.openxmlformats.org/officeDocument/2006/relationships/slide" Target="slide41.xml"/><Relationship Id="rId10" Type="http://schemas.openxmlformats.org/officeDocument/2006/relationships/image" Target="../media/image114.sv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0.png"/><Relationship Id="rId5" Type="http://schemas.openxmlformats.org/officeDocument/2006/relationships/slide" Target="slide41.xml"/><Relationship Id="rId10" Type="http://schemas.openxmlformats.org/officeDocument/2006/relationships/image" Target="../media/image114.sv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0.png"/><Relationship Id="rId5" Type="http://schemas.openxmlformats.org/officeDocument/2006/relationships/slide" Target="slide41.xml"/><Relationship Id="rId10" Type="http://schemas.openxmlformats.org/officeDocument/2006/relationships/image" Target="../media/image114.sv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11734800" cy="586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73AAA6-75B0-5934-D24B-F152FD467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44780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587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614525" y="292955"/>
            <a:ext cx="846951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LÀM SẠCH KHÔNG KHÍ</a:t>
            </a:r>
            <a:endParaRPr lang="vi-VN" sz="28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D84-0B1E-A6DF-F90D-A20E529AC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439" y="328814"/>
            <a:ext cx="5055125" cy="210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890BE-A91E-4C19-FA88-80A29508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957" y="2438401"/>
            <a:ext cx="5182043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E76AD-3DB5-9E6F-3737-82FC6A895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178819"/>
            <a:ext cx="5715000" cy="878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7821FF-2736-AC60-E8A6-25269B12A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41" y="2677462"/>
            <a:ext cx="2312552" cy="692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EA7CC-4758-4ACC-39DF-0E158C2BC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90" y="3391174"/>
            <a:ext cx="2326400" cy="747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6D6222-345D-6FC1-9D3B-0F7D44292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610" y="4139285"/>
            <a:ext cx="2201768" cy="678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06D152-BB51-7F34-1C07-81C2B0279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494" y="2677462"/>
            <a:ext cx="2174074" cy="692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710425-B47F-9FD9-DBEB-CE6A369AA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033" y="3454112"/>
            <a:ext cx="2201764" cy="6508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8400D9-64E6-7DDA-729C-AE0CDA162C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030" y="4145014"/>
            <a:ext cx="2201770" cy="62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58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68164 0.38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76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46094 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5938 -0.35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45833 -0.15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4036 0.2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45911 -0.07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BD18C9-2D33-B7EE-4EF2-762529852B1E}"/>
              </a:ext>
            </a:extLst>
          </p:cNvPr>
          <p:cNvGrpSpPr/>
          <p:nvPr/>
        </p:nvGrpSpPr>
        <p:grpSpPr>
          <a:xfrm>
            <a:off x="739887" y="1024110"/>
            <a:ext cx="10864626" cy="1554200"/>
            <a:chOff x="1338207" y="943284"/>
            <a:chExt cx="9774290" cy="22928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B9D2D61-9202-2AF7-6132-5E42A0F370B4}"/>
                </a:ext>
              </a:extLst>
            </p:cNvPr>
            <p:cNvSpPr/>
            <p:nvPr/>
          </p:nvSpPr>
          <p:spPr>
            <a:xfrm>
              <a:off x="1424711" y="1063554"/>
              <a:ext cx="9687786" cy="2172603"/>
            </a:xfrm>
            <a:prstGeom prst="roundRect">
              <a:avLst/>
            </a:prstGeom>
            <a:solidFill>
              <a:srgbClr val="C1BF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4BB02-1D9E-6530-D396-4CC946A8C866}"/>
                </a:ext>
              </a:extLst>
            </p:cNvPr>
            <p:cNvSpPr/>
            <p:nvPr/>
          </p:nvSpPr>
          <p:spPr>
            <a:xfrm>
              <a:off x="1338207" y="943284"/>
              <a:ext cx="9687790" cy="2172603"/>
            </a:xfrm>
            <a:prstGeom prst="roundRect">
              <a:avLst/>
            </a:prstGeom>
            <a:solidFill>
              <a:srgbClr val="F2E9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847AB75-ACF7-0E39-B62B-394B93E14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63" y="1293723"/>
            <a:ext cx="10226337" cy="992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763AE-9DB2-903A-CD40-9B94BC2AA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36111"/>
            <a:ext cx="3309125" cy="26281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3A3EB2-9EF8-DFDA-97B0-848540AB7A69}"/>
              </a:ext>
            </a:extLst>
          </p:cNvPr>
          <p:cNvSpPr/>
          <p:nvPr/>
        </p:nvSpPr>
        <p:spPr>
          <a:xfrm>
            <a:off x="990600" y="5629690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E720C2-716A-290E-D713-8130BEE92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81" y="2940536"/>
            <a:ext cx="3771900" cy="26237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F553CA-BD3F-0982-6C89-FDD09D64BF59}"/>
              </a:ext>
            </a:extLst>
          </p:cNvPr>
          <p:cNvSpPr/>
          <p:nvPr/>
        </p:nvSpPr>
        <p:spPr>
          <a:xfrm>
            <a:off x="4114800" y="5629545"/>
            <a:ext cx="3874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(Trúc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E85332-5532-CC26-0C3A-5E64957C8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37" y="2936111"/>
            <a:ext cx="3499176" cy="26237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16ED3EC-0828-A0EC-C3DB-4E2D14E7B1A8}"/>
              </a:ext>
            </a:extLst>
          </p:cNvPr>
          <p:cNvSpPr/>
          <p:nvPr/>
        </p:nvSpPr>
        <p:spPr>
          <a:xfrm>
            <a:off x="8763000" y="5554398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07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11734800" cy="586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3ED77B-CAC5-8FC6-D749-935C1A9A7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76400"/>
            <a:ext cx="5105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4047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E5E4236-6E50-6615-8367-C5910187C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2847975" cy="2057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44275-5E91-984B-F593-88C6C6C37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33400"/>
            <a:ext cx="105918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CC37D-9249-E7A4-7B83-E91740A0D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2066365"/>
            <a:ext cx="4008904" cy="2805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305E1-18CD-B2BB-32A0-A29D61D6B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21" y="3357561"/>
            <a:ext cx="3942229" cy="28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1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" y="-74275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2" action="ppaction://hlinksldjump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2" action="ppaction://hlinksldjump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066800" y="3772336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Cây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lưỡi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hổ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973555" y="3838414"/>
            <a:ext cx="36087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giấy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710753" y="4807803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sen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4724400" y="4744664"/>
            <a:ext cx="39223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D.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mai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1683292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14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-775795" y="2066682"/>
            <a:ext cx="10231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4665F9-BB88-2B1E-6E99-3921A9EF5174}"/>
              </a:ext>
            </a:extLst>
          </p:cNvPr>
          <p:cNvSpPr/>
          <p:nvPr/>
        </p:nvSpPr>
        <p:spPr>
          <a:xfrm>
            <a:off x="320980" y="4178199"/>
            <a:ext cx="8001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Trả</a:t>
            </a:r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lời</a:t>
            </a:r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:</a:t>
            </a:r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Trường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học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công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viên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đường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phố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văn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phòng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…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2197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09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26643"/>
            <a:ext cx="1203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HOA, CÂY CẢNH ĐỐI VỚI CUỘC SỐNG (</a:t>
            </a:r>
            <a:r>
              <a:rPr lang="en-US" alt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03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" y="-31094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17348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CÔNG NGHỆ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A1CC5-C650-56C6-9091-2EDB90198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5" y="1501119"/>
            <a:ext cx="3447535" cy="47244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661BCD3A-B783-0165-9468-8B7E6CBEF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399" y="2188873"/>
            <a:ext cx="21068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BE17A-250B-8F92-3E0C-8977C26F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028" y="1232927"/>
            <a:ext cx="5505984" cy="2435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8C84B-41C7-886A-0E82-E57F0EF03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591" y="3735658"/>
            <a:ext cx="5243609" cy="248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63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505739" y="1881299"/>
            <a:ext cx="120470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572000" y="2948766"/>
            <a:ext cx="3914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21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505739" y="1881299"/>
            <a:ext cx="120470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572000" y="2948766"/>
            <a:ext cx="3914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3C9F7-3853-D613-7A46-8DFC2C4E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46" y="2667000"/>
            <a:ext cx="1007030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8905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704806" y="172464"/>
            <a:ext cx="846951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CUNG CẤP OXYGEN CHO CON NGƯỜI</a:t>
            </a:r>
            <a:endParaRPr lang="vi-VN" sz="28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34984-EE42-F76B-D391-BB5CBF02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8" y="990600"/>
            <a:ext cx="6936992" cy="556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19758-2DCC-F611-47A4-BE425D20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089664"/>
            <a:ext cx="1933575" cy="1924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97FFA5-CA02-4A93-880E-5AB7594C19B0}"/>
              </a:ext>
            </a:extLst>
          </p:cNvPr>
          <p:cNvSpPr txBox="1"/>
          <p:nvPr/>
        </p:nvSpPr>
        <p:spPr>
          <a:xfrm>
            <a:off x="10086975" y="1387913"/>
            <a:ext cx="152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(1) CO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404F9-4B04-1BD0-79C5-14525DCD85D8}"/>
              </a:ext>
            </a:extLst>
          </p:cNvPr>
          <p:cNvSpPr txBox="1"/>
          <p:nvPr/>
        </p:nvSpPr>
        <p:spPr>
          <a:xfrm>
            <a:off x="10086975" y="2107050"/>
            <a:ext cx="152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(2) 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54DA4E-C6DE-6A0F-1E16-8366F77EA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3235915"/>
            <a:ext cx="1981200" cy="18954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154BFC-99D6-5D42-0793-A61CFE774C00}"/>
              </a:ext>
            </a:extLst>
          </p:cNvPr>
          <p:cNvSpPr txBox="1"/>
          <p:nvPr/>
        </p:nvSpPr>
        <p:spPr>
          <a:xfrm>
            <a:off x="10082493" y="3598877"/>
            <a:ext cx="152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(3) 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37BB9-98A9-ED2B-A0E2-5065A0F66D28}"/>
              </a:ext>
            </a:extLst>
          </p:cNvPr>
          <p:cNvSpPr txBox="1"/>
          <p:nvPr/>
        </p:nvSpPr>
        <p:spPr>
          <a:xfrm>
            <a:off x="10082493" y="4220889"/>
            <a:ext cx="152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(4) CO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AAAF8D-5959-624E-9864-1F7CD8BEB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695326"/>
            <a:ext cx="4803391" cy="3629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EF0F6A-674E-6BBF-72F3-1B644DD3F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331" y="5280922"/>
            <a:ext cx="4365469" cy="4874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9ABCC5-F300-8CFD-7AAE-34340E7016BD}"/>
              </a:ext>
            </a:extLst>
          </p:cNvPr>
          <p:cNvSpPr txBox="1"/>
          <p:nvPr/>
        </p:nvSpPr>
        <p:spPr>
          <a:xfrm>
            <a:off x="7620000" y="5702879"/>
            <a:ext cx="450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Tx/>
              <a:buChar char="-"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0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0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D2814F-8F8A-9B6C-E0CB-04BD1477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06" y="152400"/>
            <a:ext cx="99060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C75C4-11B8-8876-3427-361B521E1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667000"/>
            <a:ext cx="9982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704806" y="172464"/>
            <a:ext cx="846951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THỂ HIỆN TÌNH CẢM</a:t>
            </a:r>
            <a:endParaRPr lang="vi-VN" sz="28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4244D-A60D-9234-4ACA-010B7A22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6781800" cy="5105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7425C2-3ED7-3069-D887-AA07147A1F49}"/>
              </a:ext>
            </a:extLst>
          </p:cNvPr>
          <p:cNvSpPr/>
          <p:nvPr/>
        </p:nvSpPr>
        <p:spPr>
          <a:xfrm>
            <a:off x="7467601" y="2438400"/>
            <a:ext cx="472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A3E6EE-D516-1FEB-FAC9-69A234A013E4}"/>
              </a:ext>
            </a:extLst>
          </p:cNvPr>
          <p:cNvSpPr/>
          <p:nvPr/>
        </p:nvSpPr>
        <p:spPr>
          <a:xfrm>
            <a:off x="7467600" y="3136612"/>
            <a:ext cx="472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1DCCE1-DAAD-0C3F-A6D1-C26B4E52C87D}"/>
              </a:ext>
            </a:extLst>
          </p:cNvPr>
          <p:cNvSpPr/>
          <p:nvPr/>
        </p:nvSpPr>
        <p:spPr>
          <a:xfrm>
            <a:off x="7449671" y="3843789"/>
            <a:ext cx="472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D3E216-DA0F-E3C4-9EE2-1C03F79D0910}"/>
              </a:ext>
            </a:extLst>
          </p:cNvPr>
          <p:cNvSpPr/>
          <p:nvPr/>
        </p:nvSpPr>
        <p:spPr>
          <a:xfrm>
            <a:off x="7467601" y="4617260"/>
            <a:ext cx="472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E5E4236-6E50-6615-8367-C5910187C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57201"/>
            <a:ext cx="2514600" cy="1816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92AC97-4264-B6C7-8A5E-30F3E4C33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7200"/>
            <a:ext cx="74676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6CC43-625A-B773-475F-09009C875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3886200" cy="289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763AF5-B7B7-CCDA-39B7-BE30BAA7F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8" y="2444003"/>
            <a:ext cx="3586164" cy="3943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74BAA0-63E7-1F60-519A-5DC6E38AF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40" y="2971800"/>
            <a:ext cx="38147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F0371-FDC4-27F1-B540-5B5C12C0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62000"/>
            <a:ext cx="10210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6097005" y="389066"/>
            <a:ext cx="1764703" cy="1788197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8" name="Shape 554"/>
          <p:cNvSpPr txBox="1">
            <a:spLocks/>
          </p:cNvSpPr>
          <p:nvPr/>
        </p:nvSpPr>
        <p:spPr>
          <a:xfrm>
            <a:off x="0" y="3429000"/>
            <a:ext cx="12496799" cy="15463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/>
            <a:r>
              <a:rPr lang="en" sz="5867" dirty="0"/>
              <a:t>TRÒ CHƠI “AI NHANH AI ĐÚNG”</a:t>
            </a:r>
          </a:p>
        </p:txBody>
      </p:sp>
      <p:sp>
        <p:nvSpPr>
          <p:cNvPr id="557" name="Shape 557"/>
          <p:cNvSpPr/>
          <p:nvPr/>
        </p:nvSpPr>
        <p:spPr>
          <a:xfrm rot="1473079">
            <a:off x="4492475" y="1281908"/>
            <a:ext cx="1031755" cy="1005019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5755691" y="218178"/>
            <a:ext cx="451699" cy="438935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5465179" y="2209876"/>
            <a:ext cx="321403" cy="31232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9489992" y="249629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305425" y="5382917"/>
            <a:ext cx="1285875" cy="5784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813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7723449" y="3861353"/>
            <a:ext cx="2477829" cy="646538"/>
            <a:chOff x="142" y="1914"/>
            <a:chExt cx="4818" cy="404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47"/>
              <a:ext cx="447" cy="12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33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914"/>
              <a:ext cx="4758" cy="40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32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32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B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-569119" y="563155"/>
            <a:ext cx="110085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229762-E4C4-4B4E-9CD8-B4F3E9A2BBB2}"/>
              </a:ext>
            </a:extLst>
          </p:cNvPr>
          <p:cNvSpPr/>
          <p:nvPr/>
        </p:nvSpPr>
        <p:spPr>
          <a:xfrm>
            <a:off x="2387300" y="2647882"/>
            <a:ext cx="80521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8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7C4F2B-FCE6-9C28-7212-30EA1C291955}"/>
              </a:ext>
            </a:extLst>
          </p:cNvPr>
          <p:cNvSpPr/>
          <p:nvPr/>
        </p:nvSpPr>
        <p:spPr>
          <a:xfrm>
            <a:off x="2308010" y="1883877"/>
            <a:ext cx="34637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6A008-17E6-E74B-4AE1-4719BDAA45EE}"/>
              </a:ext>
            </a:extLst>
          </p:cNvPr>
          <p:cNvSpPr/>
          <p:nvPr/>
        </p:nvSpPr>
        <p:spPr>
          <a:xfrm>
            <a:off x="2456789" y="3675970"/>
            <a:ext cx="39253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39C4B-8F41-4ACB-48DD-380C246FEDD9}"/>
              </a:ext>
            </a:extLst>
          </p:cNvPr>
          <p:cNvSpPr/>
          <p:nvPr/>
        </p:nvSpPr>
        <p:spPr>
          <a:xfrm>
            <a:off x="2408839" y="4277380"/>
            <a:ext cx="34022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2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1355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26643"/>
            <a:ext cx="1203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HOA, CÂY CẢNH ĐỐI VỚI CUỘC SỐNG (</a:t>
            </a:r>
            <a:r>
              <a:rPr lang="en-US" alt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9489992" y="249629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305425" y="5380937"/>
            <a:ext cx="1285875" cy="5784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1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13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F547A2AD-8A7E-8E33-16EB-AE2C9AB40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02" y="1524000"/>
            <a:ext cx="110085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41F761-A933-C4B1-014D-861C985B4124}"/>
              </a:ext>
            </a:extLst>
          </p:cNvPr>
          <p:cNvSpPr/>
          <p:nvPr/>
        </p:nvSpPr>
        <p:spPr>
          <a:xfrm>
            <a:off x="3459428" y="2864718"/>
            <a:ext cx="557794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  <a:p>
            <a:pPr marL="457200" indent="-457200">
              <a:buFontTx/>
              <a:buChar char="-"/>
            </a:pP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1856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9489992" y="249629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233137" y="5404284"/>
            <a:ext cx="1285875" cy="57698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813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841507" y="4344416"/>
            <a:ext cx="1990238" cy="556450"/>
            <a:chOff x="142" y="1805"/>
            <a:chExt cx="4818" cy="622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47"/>
              <a:ext cx="447" cy="12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33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805"/>
              <a:ext cx="4758" cy="62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C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929421" y="2845938"/>
            <a:ext cx="381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2915133" y="3571426"/>
            <a:ext cx="396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6799746" y="2845938"/>
            <a:ext cx="4333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6804509" y="3571426"/>
            <a:ext cx="4878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3B129F8F-E354-7CE8-7B34-F0AC735BD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40" y="1322356"/>
            <a:ext cx="110085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6097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26643"/>
            <a:ext cx="1203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HOA, CÂY CẢNH ĐỐI VỚI CUỘC SỐNG (</a:t>
            </a:r>
            <a:r>
              <a:rPr lang="en-US" alt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5363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14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146539" y="296692"/>
            <a:ext cx="6153849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ÔN BÀI CŨ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-775795" y="2066682"/>
            <a:ext cx="10231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333837" y="4164537"/>
            <a:ext cx="80521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Thể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hiện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sự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chúc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mừng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hoặc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bày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tỏ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tình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cảm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đối</a:t>
            </a:r>
            <a:endParaRPr lang="en-US" sz="2800" b="1" dirty="0">
              <a:ln w="0"/>
              <a:latin typeface="DPT Hotel Oriental" panose="02000500000000000000" pitchFamily="2" charset="0"/>
            </a:endParaRPr>
          </a:p>
          <a:p>
            <a:r>
              <a:rPr lang="en-US" sz="2800" b="1" dirty="0" err="1">
                <a:ln w="0"/>
                <a:latin typeface="DPT Hotel Oriental" panose="02000500000000000000" pitchFamily="2" charset="0"/>
              </a:rPr>
              <a:t>với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người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được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tặng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254547" y="3400532"/>
            <a:ext cx="34637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Vào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những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dịp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lễ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403326" y="5192625"/>
            <a:ext cx="39253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Thể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hiện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sự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tôn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trọng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355376" y="5794035"/>
            <a:ext cx="34022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Tạo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hương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thơm</a:t>
            </a:r>
            <a:endParaRPr lang="en-US" sz="2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1871857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42 C 0.00118 -0.26227 -0.00052 -0.28958 0.00222 -0.31597 C 0.00352 -0.32801 0.01407 -0.34213 0.0194 -0.34931 C 0.02552 -0.35764 0.02305 -0.35324 0.03034 -0.36042 C 0.03568 -0.36597 0.04063 -0.37245 0.04597 -0.37708 C 0.04909 -0.37986 0.05235 -0.38241 0.05534 -0.38542 C 0.05704 -0.38727 0.05834 -0.38981 0.06003 -0.39097 C 0.06302 -0.39352 0.06654 -0.39398 0.0694 -0.39653 C 0.08034 -0.40694 0.08855 -0.4206 0.09753 -0.43542 C 0.10013 -0.43981 0.10925 -0.4537 0.11159 -0.46319 C 0.11355 -0.4706 0.11485 -0.47801 0.11628 -0.48542 C 0.11693 -0.48819 0.11745 -0.49097 0.11784 -0.49375 C 0.11901 -0.50208 0.11993 -0.51065 0.12097 -0.51875 C 0.12149 -0.52269 0.12201 -0.52616 0.12253 -0.52986 C 0.12201 -0.54375 0.12214 -0.55787 0.12097 -0.57153 C 0.12058 -0.57662 0.11888 -0.58079 0.11784 -0.58542 C 0.11732 -0.58819 0.11706 -0.5912 0.11628 -0.59375 C 0.11459 -0.6 0.11146 -0.60625 0.10847 -0.61042 C 0.10704 -0.61273 0.10534 -0.61412 0.10378 -0.61597 C 0.10118 -0.61968 0.0987 -0.62384 0.09597 -0.62708 C 0.08933 -0.63588 0.07565 -0.65208 0.07565 -0.65208 C 0.07461 -0.65486 0.07396 -0.6581 0.07253 -0.66042 C 0.07019 -0.66481 0.06732 -0.66782 0.06472 -0.67153 C 0.06315 -0.67431 0.06172 -0.67731 0.06003 -0.67986 C 0.05651 -0.68565 0.05235 -0.69028 0.04909 -0.69653 C 0.04714 -0.70069 0.04584 -0.70579 0.0444 -0.71042 C 0.04271 -0.71597 0.04102 -0.72153 0.03972 -0.72708 C 0.03125 -0.76505 0.0461 -0.71019 0.03503 -0.74931 C 0.03451 -0.75671 0.03425 -0.76435 0.03347 -0.77153 C 0.03321 -0.77454 0.0319 -0.77708 0.0319 -0.77986 C 0.03243 -0.80324 0.03295 -0.82639 0.03503 -0.84931 C 0.03555 -0.85486 0.0405 -0.86852 0.04284 -0.87431 C 0.04701 -0.88472 0.05131 -0.89468 0.05534 -0.90486 C 0.05847 -0.9125 0.05873 -0.91574 0.06315 -0.92153 C 0.06563 -0.92477 0.06836 -0.92708 0.07097 -0.92986 C 0.07201 -0.93264 0.07279 -0.93588 0.07409 -0.93819 C 0.07644 -0.94259 0.0793 -0.94583 0.0819 -0.94931 C 0.08347 -0.95139 0.08529 -0.95278 0.08659 -0.95486 C 0.09844 -0.97407 0.10287 -0.98472 0.11315 -1.00764 C 0.1142 -1.00995 0.11993 -1.02338 0.12097 -1.02708 C 0.12201 -1.03079 0.12383 -1.04375 0.12409 -1.04653 C 0.128 -1.08079 0.1237 -1.04861 0.12735 -1.07431 C 0.1267 -1.08727 0.12748 -1.10069 0.12565 -1.11319 C 0.12526 -1.11667 0.11667 -1.13657 0.11472 -1.14097 C 0.11146 -1.15903 0.11589 -1.13958 0.10847 -1.15764 C 0.10717 -1.16111 0.10664 -1.16528 0.10534 -1.16875 C 0.10352 -1.17454 0.10039 -1.17917 0.09909 -1.18542 C 0.09857 -1.18819 0.09805 -1.19097 0.09753 -1.19375 C 0.0961 -1.20278 0.09558 -1.20903 0.0944 -1.21875 C 0.09493 -1.23634 0.0948 -1.25394 0.09597 -1.27153 C 0.09636 -1.27731 0.09805 -1.28264 0.09909 -1.28819 C 0.10052 -1.29514 0.10209 -1.30278 0.10222 -1.31042 C 0.10274 -1.3287 0.10222 -1.34745 0.10222 -1.36597 " pathEditMode="relative" ptsTypes="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14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-775795" y="2066682"/>
            <a:ext cx="10231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0D281D-D299-39D8-90C4-1F21CCEE6E3D}"/>
              </a:ext>
            </a:extLst>
          </p:cNvPr>
          <p:cNvSpPr/>
          <p:nvPr/>
        </p:nvSpPr>
        <p:spPr>
          <a:xfrm>
            <a:off x="320980" y="4178199"/>
            <a:ext cx="8001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Trả</a:t>
            </a:r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lời</a:t>
            </a:r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:</a:t>
            </a:r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Trường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học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công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viên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đường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phố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văn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phòng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…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008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785161"/>
            <a:ext cx="9377026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588361" y="1190855"/>
            <a:ext cx="78984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066800" y="3166218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Cây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lưỡi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hổ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973555" y="3232296"/>
            <a:ext cx="36087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giấy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710753" y="4201685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sen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4724400" y="4138546"/>
            <a:ext cx="39223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D.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mai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6463737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3C9F7-3853-D613-7A46-8DFC2C4E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46" y="2667000"/>
            <a:ext cx="1007030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5621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D7D323-F69D-2AA2-8F93-49FAD639A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914400"/>
            <a:ext cx="2476500" cy="1838325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7589894-1AB2-6069-002D-776D8FFC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514600"/>
            <a:ext cx="7848600" cy="24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360A9-D7D9-158A-F265-60F38EC2C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295400"/>
            <a:ext cx="2743793" cy="2432522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EBC4A65-C646-8C75-DA20-E93EC3BA72C5}"/>
              </a:ext>
            </a:extLst>
          </p:cNvPr>
          <p:cNvSpPr/>
          <p:nvPr/>
        </p:nvSpPr>
        <p:spPr>
          <a:xfrm>
            <a:off x="1219200" y="2971800"/>
            <a:ext cx="5715000" cy="3124200"/>
          </a:xfrm>
          <a:prstGeom prst="cloudCallout">
            <a:avLst>
              <a:gd name="adj1" fmla="val 68511"/>
              <a:gd name="adj2" fmla="val -575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9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3C9F7-3853-D613-7A46-8DFC2C4E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46" y="2667000"/>
            <a:ext cx="1007030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3881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371924" y="384240"/>
            <a:ext cx="3761537" cy="1181202"/>
            <a:chOff x="371924" y="384240"/>
            <a:chExt cx="3761537" cy="11812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 descr="A toy figurine on a table&#10;&#10;Description automatically generated with low confidence">
            <a:extLst>
              <a:ext uri="{FF2B5EF4-FFF2-40B4-BE49-F238E27FC236}">
                <a16:creationId xmlns:a16="http://schemas.microsoft.com/office/drawing/2014/main" id="{426BD880-986F-440C-9377-D5D1C474A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3" b="10363"/>
          <a:stretch/>
        </p:blipFill>
        <p:spPr>
          <a:xfrm>
            <a:off x="8544522" y="3581400"/>
            <a:ext cx="3859243" cy="3468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B439D8-654B-2F97-210D-7D0EBCE36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" y="1547513"/>
            <a:ext cx="8812306" cy="38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024F21C-D516-46C5-AD0F-601FFC321296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41" name="Trapezoid 40">
              <a:extLst>
                <a:ext uri="{FF2B5EF4-FFF2-40B4-BE49-F238E27FC236}">
                  <a16:creationId xmlns:a16="http://schemas.microsoft.com/office/drawing/2014/main" id="{8B6ABE9B-0626-4E01-993B-8438AB5B9601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E15D2F4-BFC9-463B-824D-987D4EBF7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6494092-A9D8-4296-8C37-074BCBCCD4C9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12" name="Chart 111">
              <a:extLst>
                <a:ext uri="{FF2B5EF4-FFF2-40B4-BE49-F238E27FC236}">
                  <a16:creationId xmlns:a16="http://schemas.microsoft.com/office/drawing/2014/main" id="{3FCB9E88-E909-47BE-8612-C3AFBE7C9841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D0D9412-3E05-40C6-95DA-494528B208D2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01585FD-563D-4323-AF87-85A3A7CEAA19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6A47258-5ABE-49C3-9AB6-75CED481D9E5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3E82BB0-ED1C-45B8-B255-DC2C29328F3D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34C65DD-C18A-4BF0-AA6B-CD65586C6935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476DE17-DBF7-4615-B973-DD0CE53AF40E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ADE45512-EB92-4B1E-8593-29C428EC803E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ECA3292-5B8C-4A3C-9BA7-AB51B483767A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2628BE7-E461-4F9E-8E29-7CDC309A7B83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0E8C2E6-3CEC-4DC3-A078-C52EFC70B636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C719AF1-C858-4885-A06E-C20768471F66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FFBEE0-21FC-485D-A40C-C7426A935E23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5F7D34A-7AB5-4CE1-8A39-9DBF2ADFB874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cô giáo">
            <a:extLst>
              <a:ext uri="{FF2B5EF4-FFF2-40B4-BE49-F238E27FC236}">
                <a16:creationId xmlns:a16="http://schemas.microsoft.com/office/drawing/2014/main" id="{612E8796-97DA-4DD6-A314-CBD6EB8BA9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298935C-84B8-47EA-8493-FF3F1CC0DB88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D828C2C-17CE-4C4A-9104-9D400D66FE73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1">
            <a:extLst>
              <a:ext uri="{FF2B5EF4-FFF2-40B4-BE49-F238E27FC236}">
                <a16:creationId xmlns:a16="http://schemas.microsoft.com/office/drawing/2014/main" id="{9E88A229-B835-402E-9855-B149A2C67F46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2">
            <a:extLst>
              <a:ext uri="{FF2B5EF4-FFF2-40B4-BE49-F238E27FC236}">
                <a16:creationId xmlns:a16="http://schemas.microsoft.com/office/drawing/2014/main" id="{B1DAE733-7200-40F5-8490-1969592D28F7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3">
            <a:extLst>
              <a:ext uri="{FF2B5EF4-FFF2-40B4-BE49-F238E27FC236}">
                <a16:creationId xmlns:a16="http://schemas.microsoft.com/office/drawing/2014/main" id="{9F1FA556-0CC6-46F5-A2A4-2ADAE88D875D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4">
            <a:extLst>
              <a:ext uri="{FF2B5EF4-FFF2-40B4-BE49-F238E27FC236}">
                <a16:creationId xmlns:a16="http://schemas.microsoft.com/office/drawing/2014/main" id="{A646F761-235D-48B7-8442-52FE4B3B511F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5">
            <a:extLst>
              <a:ext uri="{FF2B5EF4-FFF2-40B4-BE49-F238E27FC236}">
                <a16:creationId xmlns:a16="http://schemas.microsoft.com/office/drawing/2014/main" id="{A2E4C182-6246-4DA9-A717-EAE66DA32BC9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6">
            <a:extLst>
              <a:ext uri="{FF2B5EF4-FFF2-40B4-BE49-F238E27FC236}">
                <a16:creationId xmlns:a16="http://schemas.microsoft.com/office/drawing/2014/main" id="{CF007AA1-8ED6-44C2-BD4C-2D0D9E8E4911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Nhóm 01">
            <a:extLst>
              <a:ext uri="{FF2B5EF4-FFF2-40B4-BE49-F238E27FC236}">
                <a16:creationId xmlns:a16="http://schemas.microsoft.com/office/drawing/2014/main" id="{7CC840CC-9159-467F-B592-672994B86485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81" name="Rectangle: Folded Corner 80">
              <a:hlinkClick r:id="rId6" action="ppaction://hlinksldjump"/>
              <a:extLst>
                <a:ext uri="{FF2B5EF4-FFF2-40B4-BE49-F238E27FC236}">
                  <a16:creationId xmlns:a16="http://schemas.microsoft.com/office/drawing/2014/main" id="{0DEEA913-BEE5-463B-8E6E-584847512E21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EC0D9A8-BD18-4D41-9A87-35E95960EB13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7A6C65DF-54A4-4025-9F54-176C0FC34085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B5512E6-8450-45A4-9CB3-8F1297E08EC0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86" name="Rectangle: Folded Corner 85">
              <a:hlinkClick r:id="rId8" action="ppaction://hlinksldjump"/>
              <a:extLst>
                <a:ext uri="{FF2B5EF4-FFF2-40B4-BE49-F238E27FC236}">
                  <a16:creationId xmlns:a16="http://schemas.microsoft.com/office/drawing/2014/main" id="{D62C79D8-1F5C-413D-BC1A-D60ED85EB708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DC7013D-147E-47DF-9C0C-4385DB9A5C21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số 2">
            <a:hlinkClick r:id="rId6" action="ppaction://hlinksldjump"/>
            <a:extLst>
              <a:ext uri="{FF2B5EF4-FFF2-40B4-BE49-F238E27FC236}">
                <a16:creationId xmlns:a16="http://schemas.microsoft.com/office/drawing/2014/main" id="{45016B45-9B92-436C-AFFB-08C0FA8B5359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1891E15-076A-4159-95D5-F063DC8E2477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91" name="Rectangle: Folded Corner 90">
              <a:hlinkClick r:id="rId9" action="ppaction://hlinksldjump"/>
              <a:extLst>
                <a:ext uri="{FF2B5EF4-FFF2-40B4-BE49-F238E27FC236}">
                  <a16:creationId xmlns:a16="http://schemas.microsoft.com/office/drawing/2014/main" id="{C4C7F22D-5602-4F1D-BCF8-42DD22C26B9C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04D5BB9-9772-44C6-B418-F165E956BC1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số 3">
            <a:hlinkClick r:id="rId9" action="ppaction://hlinksldjump"/>
            <a:extLst>
              <a:ext uri="{FF2B5EF4-FFF2-40B4-BE49-F238E27FC236}">
                <a16:creationId xmlns:a16="http://schemas.microsoft.com/office/drawing/2014/main" id="{98B8FE1C-31C3-4B49-8907-76446DBD6C51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03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160C79D-EC84-44E9-8A24-2ED540B8E154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96" name="Rectangle: Folded Corner 95">
              <a:hlinkClick r:id="" action="ppaction://noaction"/>
              <a:extLst>
                <a:ext uri="{FF2B5EF4-FFF2-40B4-BE49-F238E27FC236}">
                  <a16:creationId xmlns:a16="http://schemas.microsoft.com/office/drawing/2014/main" id="{62DA247E-5463-40A2-AFCB-8D710882D9BD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936C95B-CBE1-41DD-8A52-4BB0F11C1AF8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số 4">
            <a:hlinkClick r:id="" action="ppaction://noaction"/>
            <a:extLst>
              <a:ext uri="{FF2B5EF4-FFF2-40B4-BE49-F238E27FC236}">
                <a16:creationId xmlns:a16="http://schemas.microsoft.com/office/drawing/2014/main" id="{DD698F0C-741D-4306-A655-363EC565D6CB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5D5BB0F-6EEB-4F17-A62C-109BDECCDEC4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101" name="Rectangle: Folded Corner 100">
              <a:hlinkClick r:id="" action="ppaction://noaction"/>
              <a:extLst>
                <a:ext uri="{FF2B5EF4-FFF2-40B4-BE49-F238E27FC236}">
                  <a16:creationId xmlns:a16="http://schemas.microsoft.com/office/drawing/2014/main" id="{14F03C53-0F41-4B19-8B0B-89DABF385921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369BD88-1C3F-49AC-B0C7-B2D08FC75498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số 5">
            <a:hlinkClick r:id="" action="ppaction://noaction"/>
            <a:extLst>
              <a:ext uri="{FF2B5EF4-FFF2-40B4-BE49-F238E27FC236}">
                <a16:creationId xmlns:a16="http://schemas.microsoft.com/office/drawing/2014/main" id="{75E4E915-24B9-4848-AFA0-9AD0898D147B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D039783-A6A9-479C-87B7-1581E98BABEE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106" name="Rectangle: Folded Corner 105">
              <a:hlinkClick r:id="" action="ppaction://noaction"/>
              <a:extLst>
                <a:ext uri="{FF2B5EF4-FFF2-40B4-BE49-F238E27FC236}">
                  <a16:creationId xmlns:a16="http://schemas.microsoft.com/office/drawing/2014/main" id="{3BFD8504-41C1-4017-8BBD-67268D25CA87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3E80C62-A66C-4A18-836E-0795BBF7372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số 6">
            <a:hlinkClick r:id="" action="ppaction://noaction"/>
            <a:extLst>
              <a:ext uri="{FF2B5EF4-FFF2-40B4-BE49-F238E27FC236}">
                <a16:creationId xmlns:a16="http://schemas.microsoft.com/office/drawing/2014/main" id="{4625A2DB-78B1-49C8-8B31-A900B9FF3DF4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</a:rPr>
              <a:t>06</a:t>
            </a:r>
          </a:p>
        </p:txBody>
      </p:sp>
      <p:sp>
        <p:nvSpPr>
          <p:cNvPr id="37" name="QUAY">
            <a:extLst>
              <a:ext uri="{FF2B5EF4-FFF2-40B4-BE49-F238E27FC236}">
                <a16:creationId xmlns:a16="http://schemas.microsoft.com/office/drawing/2014/main" id="{6FD5EAEB-0235-4BEA-8C6F-C940EF534E5C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1026" name="Picture 2" descr="Thực Vật, Hoa, Nhà Máy, Tăng">
            <a:extLst>
              <a:ext uri="{FF2B5EF4-FFF2-40B4-BE49-F238E27FC236}">
                <a16:creationId xmlns:a16="http://schemas.microsoft.com/office/drawing/2014/main" id="{DE714DBD-9D02-4508-8A19-C9C608BE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86" y="4182490"/>
            <a:ext cx="2158582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69D25D3-086C-47C4-94E9-371D96074C80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0861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53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0" grpId="0"/>
      <p:bldP spid="80" grpId="1"/>
      <p:bldP spid="85" grpId="0"/>
      <p:bldP spid="85" grpId="1"/>
      <p:bldP spid="90" grpId="0"/>
      <p:bldP spid="90" grpId="1"/>
      <p:bldP spid="95" grpId="0"/>
      <p:bldP spid="95" grpId="1"/>
      <p:bldP spid="100" grpId="0"/>
      <p:bldP spid="100" grpId="1"/>
      <p:bldP spid="105" grpId="0"/>
      <p:bldP spid="10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1D9E7F-BA18-4CA2-AD08-294959B0EC33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B65C6F-84ED-4002-A46F-AAC9AC65206D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2" name="Rectangle: Folded Corner 11">
                <a:extLst>
                  <a:ext uri="{FF2B5EF4-FFF2-40B4-BE49-F238E27FC236}">
                    <a16:creationId xmlns:a16="http://schemas.microsoft.com/office/drawing/2014/main" id="{8617307E-ACDF-451B-B6EB-82728A6D827B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9D6359-6132-443C-951B-2F60A018A536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EA73B8-E138-44D7-908A-B47F8FFAEB28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tên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số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thuốc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nước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870E66D-B0F6-4761-BDD1-C16E2058F002}"/>
              </a:ext>
            </a:extLst>
          </p:cNvPr>
          <p:cNvGrpSpPr/>
          <p:nvPr/>
        </p:nvGrpSpPr>
        <p:grpSpPr>
          <a:xfrm>
            <a:off x="2312416" y="3254542"/>
            <a:ext cx="7700218" cy="1966385"/>
            <a:chOff x="2231573" y="3331365"/>
            <a:chExt cx="3274841" cy="452055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6EC33F-FAB5-4AE3-8D1B-07A1D8D1E42F}"/>
                </a:ext>
              </a:extLst>
            </p:cNvPr>
            <p:cNvSpPr txBox="1"/>
            <p:nvPr/>
          </p:nvSpPr>
          <p:spPr>
            <a:xfrm>
              <a:off x="2324099" y="3677359"/>
              <a:ext cx="3182315" cy="417456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: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thuốc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cúc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sen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nhài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hướng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dương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           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nước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hồng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oải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hương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…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E061BF-5881-4BC4-87CD-EA82388B381F}"/>
                </a:ext>
              </a:extLst>
            </p:cNvPr>
            <p:cNvSpPr/>
            <p:nvPr/>
          </p:nvSpPr>
          <p:spPr>
            <a:xfrm rot="18710722">
              <a:off x="1998730" y="3564208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9014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1D9E7F-BA18-4CA2-AD08-294959B0EC33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B65C6F-84ED-4002-A46F-AAC9AC65206D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2" name="Rectangle: Folded Corner 11">
                <a:extLst>
                  <a:ext uri="{FF2B5EF4-FFF2-40B4-BE49-F238E27FC236}">
                    <a16:creationId xmlns:a16="http://schemas.microsoft.com/office/drawing/2014/main" id="{8617307E-ACDF-451B-B6EB-82728A6D827B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9D6359-6132-443C-951B-2F60A018A536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EA73B8-E138-44D7-908A-B47F8FFAEB28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ích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của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đối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với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sống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870E66D-B0F6-4761-BDD1-C16E2058F002}"/>
              </a:ext>
            </a:extLst>
          </p:cNvPr>
          <p:cNvGrpSpPr/>
          <p:nvPr/>
        </p:nvGrpSpPr>
        <p:grpSpPr>
          <a:xfrm>
            <a:off x="2412639" y="3101035"/>
            <a:ext cx="7700218" cy="1966385"/>
            <a:chOff x="2231573" y="3331365"/>
            <a:chExt cx="3274841" cy="452055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6EC33F-FAB5-4AE3-8D1B-07A1D8D1E42F}"/>
                </a:ext>
              </a:extLst>
            </p:cNvPr>
            <p:cNvSpPr txBox="1"/>
            <p:nvPr/>
          </p:nvSpPr>
          <p:spPr>
            <a:xfrm>
              <a:off x="2324099" y="3677359"/>
              <a:ext cx="3182315" cy="417456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- Trang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quang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            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sạch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không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khí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             - Cung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cấp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oxy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con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người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            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hiện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tình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…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E061BF-5881-4BC4-87CD-EA82388B381F}"/>
                </a:ext>
              </a:extLst>
            </p:cNvPr>
            <p:cNvSpPr/>
            <p:nvPr/>
          </p:nvSpPr>
          <p:spPr>
            <a:xfrm rot="18710722">
              <a:off x="1998730" y="3564208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99959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B65C6F-84ED-4002-A46F-AAC9AC65206D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9E061BF-5881-4BC4-87CD-EA82388B381F}"/>
              </a:ext>
            </a:extLst>
          </p:cNvPr>
          <p:cNvSpPr/>
          <p:nvPr/>
        </p:nvSpPr>
        <p:spPr>
          <a:xfrm rot="18710722">
            <a:off x="2555084" y="3859602"/>
            <a:ext cx="313215" cy="598107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503381-CF36-9AF9-BEEF-B08C674996F6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257A092-DEBA-6352-71CD-05536E2150E0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7" name="Rectangle: Folded Corner 16">
                <a:extLst>
                  <a:ext uri="{FF2B5EF4-FFF2-40B4-BE49-F238E27FC236}">
                    <a16:creationId xmlns:a16="http://schemas.microsoft.com/office/drawing/2014/main" id="{8A5F8757-BDBA-0DB0-447F-DC55753F6144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CA8F18C-9530-C7D5-39CD-1530BC99B46E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D19D50-5D25-1238-8590-E09441C07119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Vì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sao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chúng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ta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yêu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quý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trồng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chăm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sóc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bảo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vệ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FCFE6D-4FAF-7AF1-8B22-267E4B15DD76}"/>
              </a:ext>
            </a:extLst>
          </p:cNvPr>
          <p:cNvGrpSpPr/>
          <p:nvPr/>
        </p:nvGrpSpPr>
        <p:grpSpPr>
          <a:xfrm>
            <a:off x="2412639" y="3660295"/>
            <a:ext cx="7677657" cy="1384995"/>
            <a:chOff x="2231573" y="2545703"/>
            <a:chExt cx="3265246" cy="31839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3DA83E-C430-9B4A-0569-2896A65EC1A6}"/>
                </a:ext>
              </a:extLst>
            </p:cNvPr>
            <p:cNvSpPr txBox="1"/>
            <p:nvPr/>
          </p:nvSpPr>
          <p:spPr>
            <a:xfrm>
              <a:off x="2314504" y="2545703"/>
              <a:ext cx="3182315" cy="318398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Giúp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con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người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rèn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luyện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sức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khỏe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yêu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thiên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nhiên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lại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niềm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vui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cuộc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sống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ích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tế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8E3181B-8310-4459-C9BE-2BB3CE2DBE48}"/>
                </a:ext>
              </a:extLst>
            </p:cNvPr>
            <p:cNvSpPr/>
            <p:nvPr/>
          </p:nvSpPr>
          <p:spPr>
            <a:xfrm rot="18710722">
              <a:off x="1998730" y="3564208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288147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8568703-A95B-A17F-984C-27861224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778" y="1700718"/>
            <a:ext cx="754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9DFC25-0D36-0D3F-C92B-B38B2FF07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65" y="2401070"/>
            <a:ext cx="9091414" cy="4278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129E2A-433D-D6A9-6BCF-21697BD82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748" y="4208887"/>
            <a:ext cx="933333" cy="2476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9BF6F8-09E4-AA24-AFBA-B713AEE41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643" y="4208887"/>
            <a:ext cx="1742857" cy="257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204A48-2FFE-71C8-6C3D-256FCADE2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0200" y="4208887"/>
            <a:ext cx="1666667" cy="2761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AF5C9C-A8CD-2574-F1CD-F56078CC6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2656" y="6264323"/>
            <a:ext cx="923810" cy="209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B4EC44-50FC-B870-3A5A-888D637DC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9880" y="6235751"/>
            <a:ext cx="1352381" cy="2666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BEFF74-1038-AFCB-9EA4-B6A482BA3B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6918" y="6260806"/>
            <a:ext cx="1361905" cy="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5B9BB-6BFB-472B-7BDF-587197434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219526"/>
            <a:ext cx="9448800" cy="42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TRANG TRÍ CẢNH 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2013631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7ACCB0-DC24-1AFC-3A8F-D839C7949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01" y="1159787"/>
            <a:ext cx="10884340" cy="1726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79719E-2BAF-CC9E-364E-706540F5C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59" y="3151287"/>
            <a:ext cx="7484241" cy="341375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EA4A956-0F4A-7296-7E5B-A1F00C389744}"/>
              </a:ext>
            </a:extLst>
          </p:cNvPr>
          <p:cNvSpPr/>
          <p:nvPr/>
        </p:nvSpPr>
        <p:spPr>
          <a:xfrm>
            <a:off x="8684652" y="4114800"/>
            <a:ext cx="1191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b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971178-0E5E-DE85-C9D7-9A0283FF72F0}"/>
              </a:ext>
            </a:extLst>
          </p:cNvPr>
          <p:cNvSpPr/>
          <p:nvPr/>
        </p:nvSpPr>
        <p:spPr>
          <a:xfrm>
            <a:off x="10391171" y="4123476"/>
            <a:ext cx="1191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a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3FC593-CDA7-F84B-0026-856DE0709BA1}"/>
              </a:ext>
            </a:extLst>
          </p:cNvPr>
          <p:cNvSpPr/>
          <p:nvPr/>
        </p:nvSpPr>
        <p:spPr>
          <a:xfrm>
            <a:off x="8684652" y="5113438"/>
            <a:ext cx="1191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d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1C455B-E4EC-FC68-41CA-7CEECDEED794}"/>
              </a:ext>
            </a:extLst>
          </p:cNvPr>
          <p:cNvSpPr/>
          <p:nvPr/>
        </p:nvSpPr>
        <p:spPr>
          <a:xfrm>
            <a:off x="10385309" y="5130225"/>
            <a:ext cx="1191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62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BD18C9-2D33-B7EE-4EF2-762529852B1E}"/>
              </a:ext>
            </a:extLst>
          </p:cNvPr>
          <p:cNvGrpSpPr/>
          <p:nvPr/>
        </p:nvGrpSpPr>
        <p:grpSpPr>
          <a:xfrm>
            <a:off x="739887" y="1024110"/>
            <a:ext cx="10864626" cy="1554200"/>
            <a:chOff x="1338207" y="943284"/>
            <a:chExt cx="9774290" cy="22928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B9D2D61-9202-2AF7-6132-5E42A0F370B4}"/>
                </a:ext>
              </a:extLst>
            </p:cNvPr>
            <p:cNvSpPr/>
            <p:nvPr/>
          </p:nvSpPr>
          <p:spPr>
            <a:xfrm>
              <a:off x="1424711" y="1063554"/>
              <a:ext cx="9687786" cy="2172603"/>
            </a:xfrm>
            <a:prstGeom prst="roundRect">
              <a:avLst/>
            </a:prstGeom>
            <a:solidFill>
              <a:srgbClr val="C1BF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4BB02-1D9E-6530-D396-4CC946A8C866}"/>
                </a:ext>
              </a:extLst>
            </p:cNvPr>
            <p:cNvSpPr/>
            <p:nvPr/>
          </p:nvSpPr>
          <p:spPr>
            <a:xfrm>
              <a:off x="1338207" y="943284"/>
              <a:ext cx="9687790" cy="2172603"/>
            </a:xfrm>
            <a:prstGeom prst="roundRect">
              <a:avLst/>
            </a:prstGeom>
            <a:solidFill>
              <a:srgbClr val="F2E9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33EADA-F560-431D-002E-47993D81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125" y="1239549"/>
            <a:ext cx="9906000" cy="104179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B465C82-823D-C43D-6BCF-7B6E177928F2}"/>
              </a:ext>
            </a:extLst>
          </p:cNvPr>
          <p:cNvSpPr/>
          <p:nvPr/>
        </p:nvSpPr>
        <p:spPr>
          <a:xfrm>
            <a:off x="863004" y="3803027"/>
            <a:ext cx="2971800" cy="1884651"/>
          </a:xfrm>
          <a:prstGeom prst="wedgeEllipseCallout">
            <a:avLst>
              <a:gd name="adj1" fmla="val 13723"/>
              <a:gd name="adj2" fmla="val -102462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6AD4D9D-4E6E-F6BC-671A-436997696E97}"/>
              </a:ext>
            </a:extLst>
          </p:cNvPr>
          <p:cNvSpPr/>
          <p:nvPr/>
        </p:nvSpPr>
        <p:spPr>
          <a:xfrm>
            <a:off x="4310576" y="3803027"/>
            <a:ext cx="2971800" cy="1884651"/>
          </a:xfrm>
          <a:prstGeom prst="wedgeEllipseCallout">
            <a:avLst>
              <a:gd name="adj1" fmla="val 13723"/>
              <a:gd name="adj2" fmla="val -10246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AFFB7BA-E47F-385E-28DF-EEAB6E4962D9}"/>
              </a:ext>
            </a:extLst>
          </p:cNvPr>
          <p:cNvSpPr/>
          <p:nvPr/>
        </p:nvSpPr>
        <p:spPr>
          <a:xfrm>
            <a:off x="7848600" y="3733800"/>
            <a:ext cx="2971800" cy="1884651"/>
          </a:xfrm>
          <a:prstGeom prst="wedgeEllipseCallout">
            <a:avLst>
              <a:gd name="adj1" fmla="val 13723"/>
              <a:gd name="adj2" fmla="val -10246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22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B0F77D-3832-2D4B-8CD2-E8B3FC23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80999"/>
            <a:ext cx="9595557" cy="1676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B15E2B-08EF-9698-C294-355465733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1"/>
            <a:ext cx="3752465" cy="205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A0FA2-4D4F-252C-DD79-C1753076D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1"/>
            <a:ext cx="4114800" cy="2057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EAAAE4-D2A1-400F-E6A5-5D67655AB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01673"/>
            <a:ext cx="3890682" cy="2057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57C098-9755-7BED-165D-7EF4B2979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419602"/>
            <a:ext cx="3890682" cy="20573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5E4236-6E50-6615-8367-C5910187C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59" y="2057400"/>
            <a:ext cx="2847975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12367</TotalTime>
  <Words>1025</Words>
  <Application>Microsoft Office PowerPoint</Application>
  <PresentationFormat>Widescreen</PresentationFormat>
  <Paragraphs>242</Paragraphs>
  <Slides>45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5" baseType="lpstr">
      <vt:lpstr>#9Slide03 SFU Helvetica Condens</vt:lpstr>
      <vt:lpstr>Roboto</vt:lpstr>
      <vt:lpstr>Arial</vt:lpstr>
      <vt:lpstr>#9Slide03 SVNFjalla One</vt:lpstr>
      <vt:lpstr>orange juice</vt:lpstr>
      <vt:lpstr>等线</vt:lpstr>
      <vt:lpstr>iCiel Cadena</vt:lpstr>
      <vt:lpstr>Open Sans Extrabold</vt:lpstr>
      <vt:lpstr>Franklin Gothic Book</vt:lpstr>
      <vt:lpstr>Segoe Print</vt:lpstr>
      <vt:lpstr>Times New Roman</vt:lpstr>
      <vt:lpstr>SVN-SAF</vt:lpstr>
      <vt:lpstr>DPT Hotel Oriental</vt:lpstr>
      <vt:lpstr>.VnTime</vt:lpstr>
      <vt:lpstr>Calibri Light</vt:lpstr>
      <vt:lpstr>Calibri</vt:lpstr>
      <vt:lpstr>.VnArial</vt:lpstr>
      <vt:lpstr>4_Office Theme</vt:lpstr>
      <vt:lpstr>Office Theme</vt:lpstr>
      <vt:lpstr>1_Office 主题</vt:lpstr>
      <vt:lpstr>PowerPoint Presentation</vt:lpstr>
      <vt:lpstr>GIỚI THIỆU SÁCH CÔNG NGHỆ 4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BÀI CŨ</vt:lpstr>
      <vt:lpstr>ÔN BÀI CŨ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CNTT Trường TH An Thái</cp:lastModifiedBy>
  <cp:revision>1323</cp:revision>
  <dcterms:created xsi:type="dcterms:W3CDTF">2021-09-19T04:33:01Z</dcterms:created>
  <dcterms:modified xsi:type="dcterms:W3CDTF">2024-09-20T02:28:46Z</dcterms:modified>
  <cp:category>9Slide.vn</cp:category>
</cp:coreProperties>
</file>